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20"/>
  </p:notesMasterIdLst>
  <p:sldIdLst>
    <p:sldId id="256" r:id="rId2"/>
    <p:sldId id="259" r:id="rId3"/>
    <p:sldId id="262" r:id="rId4"/>
    <p:sldId id="273" r:id="rId5"/>
    <p:sldId id="281" r:id="rId6"/>
    <p:sldId id="263" r:id="rId7"/>
    <p:sldId id="282" r:id="rId8"/>
    <p:sldId id="289" r:id="rId9"/>
    <p:sldId id="283" r:id="rId10"/>
    <p:sldId id="287" r:id="rId11"/>
    <p:sldId id="284" r:id="rId12"/>
    <p:sldId id="286" r:id="rId13"/>
    <p:sldId id="288" r:id="rId14"/>
    <p:sldId id="278" r:id="rId15"/>
    <p:sldId id="257" r:id="rId16"/>
    <p:sldId id="280" r:id="rId17"/>
    <p:sldId id="277" r:id="rId18"/>
    <p:sldId id="261" r:id="rId19"/>
  </p:sldIdLst>
  <p:sldSz cx="18288000" cy="10287000"/>
  <p:notesSz cx="6858000" cy="9144000"/>
  <p:embeddedFontLst>
    <p:embeddedFont>
      <p:font typeface="Poppins" charset="0"/>
      <p:regular r:id="rId21"/>
      <p:bold r:id="rId22"/>
      <p:italic r:id="rId23"/>
      <p:boldItalic r:id="rId24"/>
    </p:embeddedFont>
    <p:embeddedFont>
      <p:font typeface="Inter" charset="0"/>
      <p:regular r:id="rId25"/>
      <p:bold r:id="rId26"/>
    </p:embeddedFont>
    <p:embeddedFont>
      <p:font typeface="Bebas Neue" charset="0"/>
      <p:regular r:id="rId27"/>
    </p:embeddedFont>
    <p:embeddedFont>
      <p:font typeface="Open Sans" charset="0"/>
      <p:regular r:id="rId28"/>
      <p:bold r:id="rId29"/>
      <p:italic r:id="rId30"/>
      <p:boldItalic r:id="rId31"/>
    </p:embeddedFont>
    <p:embeddedFont>
      <p:font typeface="Calibri" pitchFamily="34" charset="0"/>
      <p:regular r:id="rId32"/>
      <p:bold r:id="rId33"/>
      <p:italic r:id="rId34"/>
      <p:boldItalic r:id="rId35"/>
    </p:embeddedFont>
    <p:embeddedFont>
      <p:font typeface="Raleway Black" charset="0"/>
      <p:bold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2005" autoAdjust="0"/>
  </p:normalViewPr>
  <p:slideViewPr>
    <p:cSldViewPr snapToGrid="0">
      <p:cViewPr>
        <p:scale>
          <a:sx n="48" d="100"/>
          <a:sy n="48" d="100"/>
        </p:scale>
        <p:origin x="-654" y="2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198685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3292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6" name="Google Shape;4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305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186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57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710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2135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099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40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3630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 name="Google Shape;19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7378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964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599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368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46" name="Google Shape;4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951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579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354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3"/>
          <p:cNvSpPr/>
          <p:nvPr/>
        </p:nvSpPr>
        <p:spPr>
          <a:xfrm>
            <a:off x="-10800" y="8057750"/>
            <a:ext cx="18288000" cy="2229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
          <p:cNvSpPr txBox="1">
            <a:spLocks noGrp="1"/>
          </p:cNvSpPr>
          <p:nvPr>
            <p:ph type="ctrTitle"/>
          </p:nvPr>
        </p:nvSpPr>
        <p:spPr>
          <a:xfrm>
            <a:off x="685800" y="2130425"/>
            <a:ext cx="128574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8000"/>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1987675" y="369772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1394275" y="11501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6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1523975" y="276747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4"/>
          <p:cNvSpPr>
            <a:spLocks noGrp="1"/>
          </p:cNvSpPr>
          <p:nvPr>
            <p:ph type="pic" idx="2"/>
          </p:nvPr>
        </p:nvSpPr>
        <p:spPr>
          <a:xfrm>
            <a:off x="11519913" y="2767475"/>
            <a:ext cx="5486400" cy="41148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51750" y="1133913"/>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5000"/>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6"/>
          <p:cNvSpPr txBox="1">
            <a:spLocks noGrp="1"/>
          </p:cNvSpPr>
          <p:nvPr>
            <p:ph type="body" idx="1"/>
          </p:nvPr>
        </p:nvSpPr>
        <p:spPr>
          <a:xfrm>
            <a:off x="1478600" y="3286950"/>
            <a:ext cx="4038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27" name="Google Shape;27;p6"/>
          <p:cNvSpPr txBox="1">
            <a:spLocks noGrp="1"/>
          </p:cNvSpPr>
          <p:nvPr>
            <p:ph type="body" idx="2"/>
          </p:nvPr>
        </p:nvSpPr>
        <p:spPr>
          <a:xfrm>
            <a:off x="6626175" y="3221475"/>
            <a:ext cx="40386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sz="2400"/>
            </a:lvl4pPr>
            <a:lvl5pPr marL="2286000" lvl="4" indent="-381000" algn="l">
              <a:spcBef>
                <a:spcPts val="360"/>
              </a:spcBef>
              <a:spcAft>
                <a:spcPts val="0"/>
              </a:spcAft>
              <a:buClr>
                <a:schemeClr val="dk1"/>
              </a:buClr>
              <a:buSzPts val="2400"/>
              <a:buChar char="»"/>
              <a:defRPr sz="2400"/>
            </a:lvl5pPr>
            <a:lvl6pPr marL="2743200" lvl="5" indent="-381000" algn="l">
              <a:spcBef>
                <a:spcPts val="360"/>
              </a:spcBef>
              <a:spcAft>
                <a:spcPts val="0"/>
              </a:spcAft>
              <a:buClr>
                <a:schemeClr val="dk1"/>
              </a:buClr>
              <a:buSzPts val="2400"/>
              <a:buChar char="•"/>
              <a:defRPr sz="2400"/>
            </a:lvl6pPr>
            <a:lvl7pPr marL="3200400" lvl="6" indent="-381000" algn="l">
              <a:spcBef>
                <a:spcPts val="360"/>
              </a:spcBef>
              <a:spcAft>
                <a:spcPts val="0"/>
              </a:spcAft>
              <a:buClr>
                <a:schemeClr val="dk1"/>
              </a:buClr>
              <a:buSzPts val="2400"/>
              <a:buChar char="•"/>
              <a:defRPr sz="2400"/>
            </a:lvl7pPr>
            <a:lvl8pPr marL="3657600" lvl="7" indent="-381000" algn="l">
              <a:spcBef>
                <a:spcPts val="360"/>
              </a:spcBef>
              <a:spcAft>
                <a:spcPts val="0"/>
              </a:spcAft>
              <a:buClr>
                <a:schemeClr val="dk1"/>
              </a:buClr>
              <a:buSzPts val="2400"/>
              <a:buChar char="•"/>
              <a:defRPr sz="2400"/>
            </a:lvl8pPr>
            <a:lvl9pPr marL="4114800" lvl="8" indent="-381000" algn="l">
              <a:spcBef>
                <a:spcPts val="360"/>
              </a:spcBef>
              <a:spcAft>
                <a:spcPts val="0"/>
              </a:spcAft>
              <a:buClr>
                <a:schemeClr val="dk1"/>
              </a:buClr>
              <a:buSzPts val="2400"/>
              <a:buChar char="•"/>
              <a:defRPr sz="2400"/>
            </a:lvl9pPr>
          </a:lstStyle>
          <a:p>
            <a:endParaRPr/>
          </a:p>
        </p:txBody>
      </p:sp>
      <p:sp>
        <p:nvSpPr>
          <p:cNvPr id="28" name="Google Shape;2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803304" y="1282425"/>
            <a:ext cx="73572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5000"/>
              <a:buFont typeface="Calibri"/>
              <a:buNone/>
              <a:defRPr sz="5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9"/>
          <p:cNvSpPr>
            <a:spLocks noGrp="1"/>
          </p:cNvSpPr>
          <p:nvPr>
            <p:ph type="pic" idx="2"/>
          </p:nvPr>
        </p:nvSpPr>
        <p:spPr>
          <a:xfrm>
            <a:off x="10239138" y="1374775"/>
            <a:ext cx="5486400" cy="4114800"/>
          </a:xfrm>
          <a:prstGeom prst="rect">
            <a:avLst/>
          </a:prstGeom>
          <a:noFill/>
          <a:ln>
            <a:noFill/>
          </a:ln>
        </p:spPr>
      </p:sp>
      <p:sp>
        <p:nvSpPr>
          <p:cNvPr id="41" name="Google Shape;41;p9"/>
          <p:cNvSpPr txBox="1">
            <a:spLocks noGrp="1"/>
          </p:cNvSpPr>
          <p:nvPr>
            <p:ph type="body" idx="1"/>
          </p:nvPr>
        </p:nvSpPr>
        <p:spPr>
          <a:xfrm>
            <a:off x="1738688" y="31948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
        <p:nvSpPr>
          <p:cNvPr id="42" name="Google Shape;4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1905" y="1"/>
            <a:ext cx="18284178" cy="10286990"/>
          </a:xfrm>
          <a:prstGeom prst="rect">
            <a:avLst/>
          </a:prstGeom>
          <a:noFill/>
          <a:ln>
            <a:noFill/>
          </a:ln>
        </p:spPr>
      </p:pic>
      <p:sp>
        <p:nvSpPr>
          <p:cNvPr id="55" name="Google Shape;55;p13"/>
          <p:cNvSpPr txBox="1">
            <a:spLocks noGrp="1"/>
          </p:cNvSpPr>
          <p:nvPr>
            <p:ph type="title" hasCustomPrompt="1"/>
          </p:nvPr>
        </p:nvSpPr>
        <p:spPr>
          <a:xfrm>
            <a:off x="2147400" y="3631204"/>
            <a:ext cx="19200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11000" u="sng">
                <a:solidFill>
                  <a:schemeClr val="lt1"/>
                </a:solidFill>
              </a:defRPr>
            </a:lvl1pPr>
            <a:lvl2pPr lvl="1"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2147400" y="6176850"/>
            <a:ext cx="19200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11000" u="sng">
                <a:solidFill>
                  <a:schemeClr val="lt1"/>
                </a:solidFill>
              </a:defRPr>
            </a:lvl1pPr>
            <a:lvl2pPr lvl="1"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14220600" y="3631204"/>
            <a:ext cx="19200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11000" u="sng">
                <a:solidFill>
                  <a:schemeClr val="lt1"/>
                </a:solidFill>
              </a:defRPr>
            </a:lvl1pPr>
            <a:lvl2pPr lvl="1"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14220600" y="6176850"/>
            <a:ext cx="1920000" cy="115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11000" u="sng">
                <a:solidFill>
                  <a:schemeClr val="lt1"/>
                </a:solidFill>
              </a:defRPr>
            </a:lvl1pPr>
            <a:lvl2pPr lvl="1"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28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4213098" y="3312748"/>
            <a:ext cx="4503600" cy="100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4000">
                <a:solidFill>
                  <a:schemeClr val="accent2"/>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60" name="Google Shape;60;p13"/>
          <p:cNvSpPr txBox="1">
            <a:spLocks noGrp="1"/>
          </p:cNvSpPr>
          <p:nvPr>
            <p:ph type="subTitle" idx="1"/>
          </p:nvPr>
        </p:nvSpPr>
        <p:spPr>
          <a:xfrm>
            <a:off x="4213098" y="3991900"/>
            <a:ext cx="4503600" cy="114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2800">
                <a:solidFill>
                  <a:schemeClr val="dk1"/>
                </a:solidFill>
              </a:defRPr>
            </a:lvl1pPr>
            <a:lvl2pPr lvl="1" rtl="0">
              <a:lnSpc>
                <a:spcPct val="100000"/>
              </a:lnSpc>
              <a:spcBef>
                <a:spcPts val="0"/>
              </a:spcBef>
              <a:spcAft>
                <a:spcPts val="0"/>
              </a:spcAft>
              <a:buClr>
                <a:schemeClr val="accent5"/>
              </a:buClr>
              <a:buSzPts val="1100"/>
              <a:buNone/>
              <a:defRPr sz="2200">
                <a:solidFill>
                  <a:schemeClr val="accent5"/>
                </a:solidFill>
              </a:defRPr>
            </a:lvl2pPr>
            <a:lvl3pPr lvl="2" rtl="0">
              <a:lnSpc>
                <a:spcPct val="100000"/>
              </a:lnSpc>
              <a:spcBef>
                <a:spcPts val="0"/>
              </a:spcBef>
              <a:spcAft>
                <a:spcPts val="0"/>
              </a:spcAft>
              <a:buClr>
                <a:schemeClr val="accent5"/>
              </a:buClr>
              <a:buSzPts val="1100"/>
              <a:buNone/>
              <a:defRPr sz="2200">
                <a:solidFill>
                  <a:schemeClr val="accent5"/>
                </a:solidFill>
              </a:defRPr>
            </a:lvl3pPr>
            <a:lvl4pPr lvl="3" rtl="0">
              <a:lnSpc>
                <a:spcPct val="100000"/>
              </a:lnSpc>
              <a:spcBef>
                <a:spcPts val="0"/>
              </a:spcBef>
              <a:spcAft>
                <a:spcPts val="0"/>
              </a:spcAft>
              <a:buClr>
                <a:schemeClr val="accent5"/>
              </a:buClr>
              <a:buSzPts val="1100"/>
              <a:buNone/>
              <a:defRPr sz="2200">
                <a:solidFill>
                  <a:schemeClr val="accent5"/>
                </a:solidFill>
              </a:defRPr>
            </a:lvl4pPr>
            <a:lvl5pPr lvl="4" rtl="0">
              <a:lnSpc>
                <a:spcPct val="100000"/>
              </a:lnSpc>
              <a:spcBef>
                <a:spcPts val="0"/>
              </a:spcBef>
              <a:spcAft>
                <a:spcPts val="0"/>
              </a:spcAft>
              <a:buClr>
                <a:schemeClr val="accent5"/>
              </a:buClr>
              <a:buSzPts val="1100"/>
              <a:buNone/>
              <a:defRPr sz="2200">
                <a:solidFill>
                  <a:schemeClr val="accent5"/>
                </a:solidFill>
              </a:defRPr>
            </a:lvl5pPr>
            <a:lvl6pPr lvl="5" rtl="0">
              <a:lnSpc>
                <a:spcPct val="100000"/>
              </a:lnSpc>
              <a:spcBef>
                <a:spcPts val="0"/>
              </a:spcBef>
              <a:spcAft>
                <a:spcPts val="0"/>
              </a:spcAft>
              <a:buClr>
                <a:schemeClr val="accent5"/>
              </a:buClr>
              <a:buSzPts val="1100"/>
              <a:buNone/>
              <a:defRPr sz="2200">
                <a:solidFill>
                  <a:schemeClr val="accent5"/>
                </a:solidFill>
              </a:defRPr>
            </a:lvl6pPr>
            <a:lvl7pPr lvl="6" rtl="0">
              <a:lnSpc>
                <a:spcPct val="100000"/>
              </a:lnSpc>
              <a:spcBef>
                <a:spcPts val="0"/>
              </a:spcBef>
              <a:spcAft>
                <a:spcPts val="0"/>
              </a:spcAft>
              <a:buClr>
                <a:schemeClr val="accent5"/>
              </a:buClr>
              <a:buSzPts val="1100"/>
              <a:buNone/>
              <a:defRPr sz="2200">
                <a:solidFill>
                  <a:schemeClr val="accent5"/>
                </a:solidFill>
              </a:defRPr>
            </a:lvl7pPr>
            <a:lvl8pPr lvl="7" rtl="0">
              <a:lnSpc>
                <a:spcPct val="100000"/>
              </a:lnSpc>
              <a:spcBef>
                <a:spcPts val="0"/>
              </a:spcBef>
              <a:spcAft>
                <a:spcPts val="0"/>
              </a:spcAft>
              <a:buClr>
                <a:schemeClr val="accent5"/>
              </a:buClr>
              <a:buSzPts val="1100"/>
              <a:buNone/>
              <a:defRPr sz="2200">
                <a:solidFill>
                  <a:schemeClr val="accent5"/>
                </a:solidFill>
              </a:defRPr>
            </a:lvl8pPr>
            <a:lvl9pPr lvl="8" rtl="0">
              <a:lnSpc>
                <a:spcPct val="100000"/>
              </a:lnSpc>
              <a:spcBef>
                <a:spcPts val="0"/>
              </a:spcBef>
              <a:spcAft>
                <a:spcPts val="0"/>
              </a:spcAft>
              <a:buClr>
                <a:schemeClr val="accent5"/>
              </a:buClr>
              <a:buSzPts val="1100"/>
              <a:buNone/>
              <a:defRPr sz="2200">
                <a:solidFill>
                  <a:schemeClr val="accent5"/>
                </a:solidFill>
              </a:defRPr>
            </a:lvl9pPr>
          </a:lstStyle>
          <a:p>
            <a:endParaRPr/>
          </a:p>
        </p:txBody>
      </p:sp>
      <p:sp>
        <p:nvSpPr>
          <p:cNvPr id="61" name="Google Shape;61;p13"/>
          <p:cNvSpPr txBox="1">
            <a:spLocks noGrp="1"/>
          </p:cNvSpPr>
          <p:nvPr>
            <p:ph type="ctrTitle" idx="6"/>
          </p:nvPr>
        </p:nvSpPr>
        <p:spPr>
          <a:xfrm>
            <a:off x="4213098" y="5858448"/>
            <a:ext cx="4503600" cy="100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4000">
                <a:solidFill>
                  <a:schemeClr val="accent2"/>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62" name="Google Shape;62;p13"/>
          <p:cNvSpPr txBox="1">
            <a:spLocks noGrp="1"/>
          </p:cNvSpPr>
          <p:nvPr>
            <p:ph type="subTitle" idx="7"/>
          </p:nvPr>
        </p:nvSpPr>
        <p:spPr>
          <a:xfrm>
            <a:off x="4213098" y="6537600"/>
            <a:ext cx="4503600" cy="114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2800">
                <a:solidFill>
                  <a:schemeClr val="dk1"/>
                </a:solidFill>
              </a:defRPr>
            </a:lvl1pPr>
            <a:lvl2pPr lvl="1" rtl="0">
              <a:lnSpc>
                <a:spcPct val="100000"/>
              </a:lnSpc>
              <a:spcBef>
                <a:spcPts val="0"/>
              </a:spcBef>
              <a:spcAft>
                <a:spcPts val="0"/>
              </a:spcAft>
              <a:buClr>
                <a:schemeClr val="accent5"/>
              </a:buClr>
              <a:buSzPts val="1100"/>
              <a:buNone/>
              <a:defRPr sz="2200">
                <a:solidFill>
                  <a:schemeClr val="accent5"/>
                </a:solidFill>
              </a:defRPr>
            </a:lvl2pPr>
            <a:lvl3pPr lvl="2" rtl="0">
              <a:lnSpc>
                <a:spcPct val="100000"/>
              </a:lnSpc>
              <a:spcBef>
                <a:spcPts val="0"/>
              </a:spcBef>
              <a:spcAft>
                <a:spcPts val="0"/>
              </a:spcAft>
              <a:buClr>
                <a:schemeClr val="accent5"/>
              </a:buClr>
              <a:buSzPts val="1100"/>
              <a:buNone/>
              <a:defRPr sz="2200">
                <a:solidFill>
                  <a:schemeClr val="accent5"/>
                </a:solidFill>
              </a:defRPr>
            </a:lvl3pPr>
            <a:lvl4pPr lvl="3" rtl="0">
              <a:lnSpc>
                <a:spcPct val="100000"/>
              </a:lnSpc>
              <a:spcBef>
                <a:spcPts val="0"/>
              </a:spcBef>
              <a:spcAft>
                <a:spcPts val="0"/>
              </a:spcAft>
              <a:buClr>
                <a:schemeClr val="accent5"/>
              </a:buClr>
              <a:buSzPts val="1100"/>
              <a:buNone/>
              <a:defRPr sz="2200">
                <a:solidFill>
                  <a:schemeClr val="accent5"/>
                </a:solidFill>
              </a:defRPr>
            </a:lvl4pPr>
            <a:lvl5pPr lvl="4" rtl="0">
              <a:lnSpc>
                <a:spcPct val="100000"/>
              </a:lnSpc>
              <a:spcBef>
                <a:spcPts val="0"/>
              </a:spcBef>
              <a:spcAft>
                <a:spcPts val="0"/>
              </a:spcAft>
              <a:buClr>
                <a:schemeClr val="accent5"/>
              </a:buClr>
              <a:buSzPts val="1100"/>
              <a:buNone/>
              <a:defRPr sz="2200">
                <a:solidFill>
                  <a:schemeClr val="accent5"/>
                </a:solidFill>
              </a:defRPr>
            </a:lvl5pPr>
            <a:lvl6pPr lvl="5" rtl="0">
              <a:lnSpc>
                <a:spcPct val="100000"/>
              </a:lnSpc>
              <a:spcBef>
                <a:spcPts val="0"/>
              </a:spcBef>
              <a:spcAft>
                <a:spcPts val="0"/>
              </a:spcAft>
              <a:buClr>
                <a:schemeClr val="accent5"/>
              </a:buClr>
              <a:buSzPts val="1100"/>
              <a:buNone/>
              <a:defRPr sz="2200">
                <a:solidFill>
                  <a:schemeClr val="accent5"/>
                </a:solidFill>
              </a:defRPr>
            </a:lvl6pPr>
            <a:lvl7pPr lvl="6" rtl="0">
              <a:lnSpc>
                <a:spcPct val="100000"/>
              </a:lnSpc>
              <a:spcBef>
                <a:spcPts val="0"/>
              </a:spcBef>
              <a:spcAft>
                <a:spcPts val="0"/>
              </a:spcAft>
              <a:buClr>
                <a:schemeClr val="accent5"/>
              </a:buClr>
              <a:buSzPts val="1100"/>
              <a:buNone/>
              <a:defRPr sz="2200">
                <a:solidFill>
                  <a:schemeClr val="accent5"/>
                </a:solidFill>
              </a:defRPr>
            </a:lvl7pPr>
            <a:lvl8pPr lvl="7" rtl="0">
              <a:lnSpc>
                <a:spcPct val="100000"/>
              </a:lnSpc>
              <a:spcBef>
                <a:spcPts val="0"/>
              </a:spcBef>
              <a:spcAft>
                <a:spcPts val="0"/>
              </a:spcAft>
              <a:buClr>
                <a:schemeClr val="accent5"/>
              </a:buClr>
              <a:buSzPts val="1100"/>
              <a:buNone/>
              <a:defRPr sz="2200">
                <a:solidFill>
                  <a:schemeClr val="accent5"/>
                </a:solidFill>
              </a:defRPr>
            </a:lvl8pPr>
            <a:lvl9pPr lvl="8" rtl="0">
              <a:lnSpc>
                <a:spcPct val="100000"/>
              </a:lnSpc>
              <a:spcBef>
                <a:spcPts val="0"/>
              </a:spcBef>
              <a:spcAft>
                <a:spcPts val="0"/>
              </a:spcAft>
              <a:buClr>
                <a:schemeClr val="accent5"/>
              </a:buClr>
              <a:buSzPts val="1100"/>
              <a:buNone/>
              <a:defRPr sz="2200">
                <a:solidFill>
                  <a:schemeClr val="accent5"/>
                </a:solidFill>
              </a:defRPr>
            </a:lvl9pPr>
          </a:lstStyle>
          <a:p>
            <a:endParaRPr/>
          </a:p>
        </p:txBody>
      </p:sp>
      <p:sp>
        <p:nvSpPr>
          <p:cNvPr id="63" name="Google Shape;63;p13"/>
          <p:cNvSpPr txBox="1">
            <a:spLocks noGrp="1"/>
          </p:cNvSpPr>
          <p:nvPr>
            <p:ph type="ctrTitle" idx="8"/>
          </p:nvPr>
        </p:nvSpPr>
        <p:spPr>
          <a:xfrm>
            <a:off x="9571298" y="3312748"/>
            <a:ext cx="4503600" cy="100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4000">
                <a:solidFill>
                  <a:schemeClr val="accent2"/>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64" name="Google Shape;64;p13"/>
          <p:cNvSpPr txBox="1">
            <a:spLocks noGrp="1"/>
          </p:cNvSpPr>
          <p:nvPr>
            <p:ph type="subTitle" idx="9"/>
          </p:nvPr>
        </p:nvSpPr>
        <p:spPr>
          <a:xfrm>
            <a:off x="9571298" y="3991900"/>
            <a:ext cx="4503600" cy="114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2800">
                <a:solidFill>
                  <a:schemeClr val="dk1"/>
                </a:solidFill>
              </a:defRPr>
            </a:lvl1pPr>
            <a:lvl2pPr lvl="1" rtl="0">
              <a:lnSpc>
                <a:spcPct val="100000"/>
              </a:lnSpc>
              <a:spcBef>
                <a:spcPts val="0"/>
              </a:spcBef>
              <a:spcAft>
                <a:spcPts val="0"/>
              </a:spcAft>
              <a:buClr>
                <a:schemeClr val="accent5"/>
              </a:buClr>
              <a:buSzPts val="1100"/>
              <a:buNone/>
              <a:defRPr sz="2200">
                <a:solidFill>
                  <a:schemeClr val="accent5"/>
                </a:solidFill>
              </a:defRPr>
            </a:lvl2pPr>
            <a:lvl3pPr lvl="2" rtl="0">
              <a:lnSpc>
                <a:spcPct val="100000"/>
              </a:lnSpc>
              <a:spcBef>
                <a:spcPts val="0"/>
              </a:spcBef>
              <a:spcAft>
                <a:spcPts val="0"/>
              </a:spcAft>
              <a:buClr>
                <a:schemeClr val="accent5"/>
              </a:buClr>
              <a:buSzPts val="1100"/>
              <a:buNone/>
              <a:defRPr sz="2200">
                <a:solidFill>
                  <a:schemeClr val="accent5"/>
                </a:solidFill>
              </a:defRPr>
            </a:lvl3pPr>
            <a:lvl4pPr lvl="3" rtl="0">
              <a:lnSpc>
                <a:spcPct val="100000"/>
              </a:lnSpc>
              <a:spcBef>
                <a:spcPts val="0"/>
              </a:spcBef>
              <a:spcAft>
                <a:spcPts val="0"/>
              </a:spcAft>
              <a:buClr>
                <a:schemeClr val="accent5"/>
              </a:buClr>
              <a:buSzPts val="1100"/>
              <a:buNone/>
              <a:defRPr sz="2200">
                <a:solidFill>
                  <a:schemeClr val="accent5"/>
                </a:solidFill>
              </a:defRPr>
            </a:lvl4pPr>
            <a:lvl5pPr lvl="4" rtl="0">
              <a:lnSpc>
                <a:spcPct val="100000"/>
              </a:lnSpc>
              <a:spcBef>
                <a:spcPts val="0"/>
              </a:spcBef>
              <a:spcAft>
                <a:spcPts val="0"/>
              </a:spcAft>
              <a:buClr>
                <a:schemeClr val="accent5"/>
              </a:buClr>
              <a:buSzPts val="1100"/>
              <a:buNone/>
              <a:defRPr sz="2200">
                <a:solidFill>
                  <a:schemeClr val="accent5"/>
                </a:solidFill>
              </a:defRPr>
            </a:lvl5pPr>
            <a:lvl6pPr lvl="5" rtl="0">
              <a:lnSpc>
                <a:spcPct val="100000"/>
              </a:lnSpc>
              <a:spcBef>
                <a:spcPts val="0"/>
              </a:spcBef>
              <a:spcAft>
                <a:spcPts val="0"/>
              </a:spcAft>
              <a:buClr>
                <a:schemeClr val="accent5"/>
              </a:buClr>
              <a:buSzPts val="1100"/>
              <a:buNone/>
              <a:defRPr sz="2200">
                <a:solidFill>
                  <a:schemeClr val="accent5"/>
                </a:solidFill>
              </a:defRPr>
            </a:lvl6pPr>
            <a:lvl7pPr lvl="6" rtl="0">
              <a:lnSpc>
                <a:spcPct val="100000"/>
              </a:lnSpc>
              <a:spcBef>
                <a:spcPts val="0"/>
              </a:spcBef>
              <a:spcAft>
                <a:spcPts val="0"/>
              </a:spcAft>
              <a:buClr>
                <a:schemeClr val="accent5"/>
              </a:buClr>
              <a:buSzPts val="1100"/>
              <a:buNone/>
              <a:defRPr sz="2200">
                <a:solidFill>
                  <a:schemeClr val="accent5"/>
                </a:solidFill>
              </a:defRPr>
            </a:lvl7pPr>
            <a:lvl8pPr lvl="7" rtl="0">
              <a:lnSpc>
                <a:spcPct val="100000"/>
              </a:lnSpc>
              <a:spcBef>
                <a:spcPts val="0"/>
              </a:spcBef>
              <a:spcAft>
                <a:spcPts val="0"/>
              </a:spcAft>
              <a:buClr>
                <a:schemeClr val="accent5"/>
              </a:buClr>
              <a:buSzPts val="1100"/>
              <a:buNone/>
              <a:defRPr sz="2200">
                <a:solidFill>
                  <a:schemeClr val="accent5"/>
                </a:solidFill>
              </a:defRPr>
            </a:lvl8pPr>
            <a:lvl9pPr lvl="8" rtl="0">
              <a:lnSpc>
                <a:spcPct val="100000"/>
              </a:lnSpc>
              <a:spcBef>
                <a:spcPts val="0"/>
              </a:spcBef>
              <a:spcAft>
                <a:spcPts val="0"/>
              </a:spcAft>
              <a:buClr>
                <a:schemeClr val="accent5"/>
              </a:buClr>
              <a:buSzPts val="1100"/>
              <a:buNone/>
              <a:defRPr sz="2200">
                <a:solidFill>
                  <a:schemeClr val="accent5"/>
                </a:solidFill>
              </a:defRPr>
            </a:lvl9pPr>
          </a:lstStyle>
          <a:p>
            <a:endParaRPr/>
          </a:p>
        </p:txBody>
      </p:sp>
      <p:sp>
        <p:nvSpPr>
          <p:cNvPr id="65" name="Google Shape;65;p13"/>
          <p:cNvSpPr txBox="1">
            <a:spLocks noGrp="1"/>
          </p:cNvSpPr>
          <p:nvPr>
            <p:ph type="ctrTitle" idx="13"/>
          </p:nvPr>
        </p:nvSpPr>
        <p:spPr>
          <a:xfrm>
            <a:off x="9571298" y="5858448"/>
            <a:ext cx="4503600" cy="100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4000">
                <a:solidFill>
                  <a:schemeClr val="accent2"/>
                </a:solidFill>
              </a:defRPr>
            </a:lvl1pPr>
            <a:lvl2pPr lvl="1" rtl="0">
              <a:spcBef>
                <a:spcPts val="0"/>
              </a:spcBef>
              <a:spcAft>
                <a:spcPts val="0"/>
              </a:spcAft>
              <a:buSzPts val="1600"/>
              <a:buNone/>
              <a:defRPr sz="3200"/>
            </a:lvl2pPr>
            <a:lvl3pPr lvl="2" rtl="0">
              <a:spcBef>
                <a:spcPts val="0"/>
              </a:spcBef>
              <a:spcAft>
                <a:spcPts val="0"/>
              </a:spcAft>
              <a:buSzPts val="1600"/>
              <a:buNone/>
              <a:defRPr sz="3200"/>
            </a:lvl3pPr>
            <a:lvl4pPr lvl="3" rtl="0">
              <a:spcBef>
                <a:spcPts val="0"/>
              </a:spcBef>
              <a:spcAft>
                <a:spcPts val="0"/>
              </a:spcAft>
              <a:buSzPts val="1600"/>
              <a:buNone/>
              <a:defRPr sz="3200"/>
            </a:lvl4pPr>
            <a:lvl5pPr lvl="4" rtl="0">
              <a:spcBef>
                <a:spcPts val="0"/>
              </a:spcBef>
              <a:spcAft>
                <a:spcPts val="0"/>
              </a:spcAft>
              <a:buSzPts val="1600"/>
              <a:buNone/>
              <a:defRPr sz="3200"/>
            </a:lvl5pPr>
            <a:lvl6pPr lvl="5" rtl="0">
              <a:spcBef>
                <a:spcPts val="0"/>
              </a:spcBef>
              <a:spcAft>
                <a:spcPts val="0"/>
              </a:spcAft>
              <a:buSzPts val="1600"/>
              <a:buNone/>
              <a:defRPr sz="3200"/>
            </a:lvl6pPr>
            <a:lvl7pPr lvl="6" rtl="0">
              <a:spcBef>
                <a:spcPts val="0"/>
              </a:spcBef>
              <a:spcAft>
                <a:spcPts val="0"/>
              </a:spcAft>
              <a:buSzPts val="1600"/>
              <a:buNone/>
              <a:defRPr sz="3200"/>
            </a:lvl7pPr>
            <a:lvl8pPr lvl="7" rtl="0">
              <a:spcBef>
                <a:spcPts val="0"/>
              </a:spcBef>
              <a:spcAft>
                <a:spcPts val="0"/>
              </a:spcAft>
              <a:buSzPts val="1600"/>
              <a:buNone/>
              <a:defRPr sz="3200"/>
            </a:lvl8pPr>
            <a:lvl9pPr lvl="8" rtl="0">
              <a:spcBef>
                <a:spcPts val="0"/>
              </a:spcBef>
              <a:spcAft>
                <a:spcPts val="0"/>
              </a:spcAft>
              <a:buSzPts val="1600"/>
              <a:buNone/>
              <a:defRPr sz="3200"/>
            </a:lvl9pPr>
          </a:lstStyle>
          <a:p>
            <a:endParaRPr/>
          </a:p>
        </p:txBody>
      </p:sp>
      <p:sp>
        <p:nvSpPr>
          <p:cNvPr id="66" name="Google Shape;66;p13"/>
          <p:cNvSpPr txBox="1">
            <a:spLocks noGrp="1"/>
          </p:cNvSpPr>
          <p:nvPr>
            <p:ph type="subTitle" idx="14"/>
          </p:nvPr>
        </p:nvSpPr>
        <p:spPr>
          <a:xfrm>
            <a:off x="9571298" y="6537600"/>
            <a:ext cx="4503600" cy="114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2800">
                <a:solidFill>
                  <a:schemeClr val="dk1"/>
                </a:solidFill>
              </a:defRPr>
            </a:lvl1pPr>
            <a:lvl2pPr lvl="1" rtl="0">
              <a:lnSpc>
                <a:spcPct val="100000"/>
              </a:lnSpc>
              <a:spcBef>
                <a:spcPts val="0"/>
              </a:spcBef>
              <a:spcAft>
                <a:spcPts val="0"/>
              </a:spcAft>
              <a:buClr>
                <a:schemeClr val="accent5"/>
              </a:buClr>
              <a:buSzPts val="1100"/>
              <a:buNone/>
              <a:defRPr sz="2200">
                <a:solidFill>
                  <a:schemeClr val="accent5"/>
                </a:solidFill>
              </a:defRPr>
            </a:lvl2pPr>
            <a:lvl3pPr lvl="2" rtl="0">
              <a:lnSpc>
                <a:spcPct val="100000"/>
              </a:lnSpc>
              <a:spcBef>
                <a:spcPts val="0"/>
              </a:spcBef>
              <a:spcAft>
                <a:spcPts val="0"/>
              </a:spcAft>
              <a:buClr>
                <a:schemeClr val="accent5"/>
              </a:buClr>
              <a:buSzPts val="1100"/>
              <a:buNone/>
              <a:defRPr sz="2200">
                <a:solidFill>
                  <a:schemeClr val="accent5"/>
                </a:solidFill>
              </a:defRPr>
            </a:lvl3pPr>
            <a:lvl4pPr lvl="3" rtl="0">
              <a:lnSpc>
                <a:spcPct val="100000"/>
              </a:lnSpc>
              <a:spcBef>
                <a:spcPts val="0"/>
              </a:spcBef>
              <a:spcAft>
                <a:spcPts val="0"/>
              </a:spcAft>
              <a:buClr>
                <a:schemeClr val="accent5"/>
              </a:buClr>
              <a:buSzPts val="1100"/>
              <a:buNone/>
              <a:defRPr sz="2200">
                <a:solidFill>
                  <a:schemeClr val="accent5"/>
                </a:solidFill>
              </a:defRPr>
            </a:lvl4pPr>
            <a:lvl5pPr lvl="4" rtl="0">
              <a:lnSpc>
                <a:spcPct val="100000"/>
              </a:lnSpc>
              <a:spcBef>
                <a:spcPts val="0"/>
              </a:spcBef>
              <a:spcAft>
                <a:spcPts val="0"/>
              </a:spcAft>
              <a:buClr>
                <a:schemeClr val="accent5"/>
              </a:buClr>
              <a:buSzPts val="1100"/>
              <a:buNone/>
              <a:defRPr sz="2200">
                <a:solidFill>
                  <a:schemeClr val="accent5"/>
                </a:solidFill>
              </a:defRPr>
            </a:lvl5pPr>
            <a:lvl6pPr lvl="5" rtl="0">
              <a:lnSpc>
                <a:spcPct val="100000"/>
              </a:lnSpc>
              <a:spcBef>
                <a:spcPts val="0"/>
              </a:spcBef>
              <a:spcAft>
                <a:spcPts val="0"/>
              </a:spcAft>
              <a:buClr>
                <a:schemeClr val="accent5"/>
              </a:buClr>
              <a:buSzPts val="1100"/>
              <a:buNone/>
              <a:defRPr sz="2200">
                <a:solidFill>
                  <a:schemeClr val="accent5"/>
                </a:solidFill>
              </a:defRPr>
            </a:lvl6pPr>
            <a:lvl7pPr lvl="6" rtl="0">
              <a:lnSpc>
                <a:spcPct val="100000"/>
              </a:lnSpc>
              <a:spcBef>
                <a:spcPts val="0"/>
              </a:spcBef>
              <a:spcAft>
                <a:spcPts val="0"/>
              </a:spcAft>
              <a:buClr>
                <a:schemeClr val="accent5"/>
              </a:buClr>
              <a:buSzPts val="1100"/>
              <a:buNone/>
              <a:defRPr sz="2200">
                <a:solidFill>
                  <a:schemeClr val="accent5"/>
                </a:solidFill>
              </a:defRPr>
            </a:lvl7pPr>
            <a:lvl8pPr lvl="7" rtl="0">
              <a:lnSpc>
                <a:spcPct val="100000"/>
              </a:lnSpc>
              <a:spcBef>
                <a:spcPts val="0"/>
              </a:spcBef>
              <a:spcAft>
                <a:spcPts val="0"/>
              </a:spcAft>
              <a:buClr>
                <a:schemeClr val="accent5"/>
              </a:buClr>
              <a:buSzPts val="1100"/>
              <a:buNone/>
              <a:defRPr sz="2200">
                <a:solidFill>
                  <a:schemeClr val="accent5"/>
                </a:solidFill>
              </a:defRPr>
            </a:lvl8pPr>
            <a:lvl9pPr lvl="8" rtl="0">
              <a:lnSpc>
                <a:spcPct val="100000"/>
              </a:lnSpc>
              <a:spcBef>
                <a:spcPts val="0"/>
              </a:spcBef>
              <a:spcAft>
                <a:spcPts val="0"/>
              </a:spcAft>
              <a:buClr>
                <a:schemeClr val="accent5"/>
              </a:buClr>
              <a:buSzPts val="1100"/>
              <a:buNone/>
              <a:defRPr sz="2200">
                <a:solidFill>
                  <a:schemeClr val="accent5"/>
                </a:solidFill>
              </a:defRPr>
            </a:lvl9pPr>
          </a:lstStyle>
          <a:p>
            <a:endParaRPr/>
          </a:p>
        </p:txBody>
      </p:sp>
      <p:sp>
        <p:nvSpPr>
          <p:cNvPr id="67" name="Google Shape;67;p13"/>
          <p:cNvSpPr txBox="1">
            <a:spLocks noGrp="1"/>
          </p:cNvSpPr>
          <p:nvPr>
            <p:ph type="title" idx="15"/>
          </p:nvPr>
        </p:nvSpPr>
        <p:spPr>
          <a:xfrm>
            <a:off x="1463850" y="1396464"/>
            <a:ext cx="15360000" cy="12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7000">
                <a:latin typeface="Raleway Black"/>
                <a:ea typeface="Raleway Black"/>
                <a:cs typeface="Raleway Black"/>
                <a:sym typeface="Raleway Black"/>
              </a:defRPr>
            </a:lvl2pPr>
            <a:lvl3pPr lvl="2" rtl="0">
              <a:spcBef>
                <a:spcPts val="0"/>
              </a:spcBef>
              <a:spcAft>
                <a:spcPts val="0"/>
              </a:spcAft>
              <a:buSzPts val="3500"/>
              <a:buFont typeface="Raleway Black"/>
              <a:buNone/>
              <a:defRPr sz="7000">
                <a:latin typeface="Raleway Black"/>
                <a:ea typeface="Raleway Black"/>
                <a:cs typeface="Raleway Black"/>
                <a:sym typeface="Raleway Black"/>
              </a:defRPr>
            </a:lvl3pPr>
            <a:lvl4pPr lvl="3" rtl="0">
              <a:spcBef>
                <a:spcPts val="0"/>
              </a:spcBef>
              <a:spcAft>
                <a:spcPts val="0"/>
              </a:spcAft>
              <a:buSzPts val="3500"/>
              <a:buFont typeface="Raleway Black"/>
              <a:buNone/>
              <a:defRPr sz="7000">
                <a:latin typeface="Raleway Black"/>
                <a:ea typeface="Raleway Black"/>
                <a:cs typeface="Raleway Black"/>
                <a:sym typeface="Raleway Black"/>
              </a:defRPr>
            </a:lvl4pPr>
            <a:lvl5pPr lvl="4" rtl="0">
              <a:spcBef>
                <a:spcPts val="0"/>
              </a:spcBef>
              <a:spcAft>
                <a:spcPts val="0"/>
              </a:spcAft>
              <a:buSzPts val="3500"/>
              <a:buFont typeface="Raleway Black"/>
              <a:buNone/>
              <a:defRPr sz="7000">
                <a:latin typeface="Raleway Black"/>
                <a:ea typeface="Raleway Black"/>
                <a:cs typeface="Raleway Black"/>
                <a:sym typeface="Raleway Black"/>
              </a:defRPr>
            </a:lvl5pPr>
            <a:lvl6pPr lvl="5" rtl="0">
              <a:spcBef>
                <a:spcPts val="0"/>
              </a:spcBef>
              <a:spcAft>
                <a:spcPts val="0"/>
              </a:spcAft>
              <a:buSzPts val="3500"/>
              <a:buFont typeface="Raleway Black"/>
              <a:buNone/>
              <a:defRPr sz="7000">
                <a:latin typeface="Raleway Black"/>
                <a:ea typeface="Raleway Black"/>
                <a:cs typeface="Raleway Black"/>
                <a:sym typeface="Raleway Black"/>
              </a:defRPr>
            </a:lvl6pPr>
            <a:lvl7pPr lvl="6" rtl="0">
              <a:spcBef>
                <a:spcPts val="0"/>
              </a:spcBef>
              <a:spcAft>
                <a:spcPts val="0"/>
              </a:spcAft>
              <a:buSzPts val="3500"/>
              <a:buFont typeface="Raleway Black"/>
              <a:buNone/>
              <a:defRPr sz="7000">
                <a:latin typeface="Raleway Black"/>
                <a:ea typeface="Raleway Black"/>
                <a:cs typeface="Raleway Black"/>
                <a:sym typeface="Raleway Black"/>
              </a:defRPr>
            </a:lvl7pPr>
            <a:lvl8pPr lvl="7" rtl="0">
              <a:spcBef>
                <a:spcPts val="0"/>
              </a:spcBef>
              <a:spcAft>
                <a:spcPts val="0"/>
              </a:spcAft>
              <a:buSzPts val="3500"/>
              <a:buFont typeface="Raleway Black"/>
              <a:buNone/>
              <a:defRPr sz="7000">
                <a:latin typeface="Raleway Black"/>
                <a:ea typeface="Raleway Black"/>
                <a:cs typeface="Raleway Black"/>
                <a:sym typeface="Raleway Black"/>
              </a:defRPr>
            </a:lvl8pPr>
            <a:lvl9pPr lvl="8" rtl="0">
              <a:spcBef>
                <a:spcPts val="0"/>
              </a:spcBef>
              <a:spcAft>
                <a:spcPts val="0"/>
              </a:spcAft>
              <a:buSzPts val="3500"/>
              <a:buFont typeface="Raleway Black"/>
              <a:buNone/>
              <a:defRPr sz="7000">
                <a:latin typeface="Raleway Black"/>
                <a:ea typeface="Raleway Black"/>
                <a:cs typeface="Raleway Black"/>
                <a:sym typeface="Raleway Black"/>
              </a:defRPr>
            </a:lvl9pPr>
          </a:lstStyle>
          <a:p>
            <a:endParaRPr/>
          </a:p>
        </p:txBody>
      </p:sp>
    </p:spTree>
    <p:extLst>
      <p:ext uri="{BB962C8B-B14F-4D97-AF65-F5344CB8AC3E}">
        <p14:creationId xmlns:p14="http://schemas.microsoft.com/office/powerpoint/2010/main" val="27755784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84050" y="1344675"/>
            <a:ext cx="108810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8000"/>
              <a:buFont typeface="Bebas Neue"/>
              <a:buNone/>
              <a:defRPr sz="8000" i="0" u="none" strike="noStrike" cap="none">
                <a:solidFill>
                  <a:schemeClr val="dk1"/>
                </a:solidFill>
                <a:latin typeface="Bebas Neue"/>
                <a:ea typeface="Bebas Neue"/>
                <a:cs typeface="Bebas Neue"/>
                <a:sym typeface="Bebas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705575" y="288045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Inter"/>
              <a:buChar char="•"/>
              <a:defRPr sz="3200" i="0" u="none" strike="noStrike" cap="none">
                <a:solidFill>
                  <a:schemeClr val="dk1"/>
                </a:solidFill>
                <a:latin typeface="Inter"/>
                <a:ea typeface="Inter"/>
                <a:cs typeface="Inter"/>
                <a:sym typeface="Inter"/>
              </a:defRPr>
            </a:lvl1pPr>
            <a:lvl2pPr marL="914400" marR="0" lvl="1" indent="-406400" algn="l" rtl="0">
              <a:spcBef>
                <a:spcPts val="560"/>
              </a:spcBef>
              <a:spcAft>
                <a:spcPts val="0"/>
              </a:spcAft>
              <a:buClr>
                <a:schemeClr val="dk1"/>
              </a:buClr>
              <a:buSzPts val="2800"/>
              <a:buFont typeface="Inter"/>
              <a:buChar char="–"/>
              <a:defRPr sz="2800" i="0" u="none" strike="noStrike" cap="none">
                <a:solidFill>
                  <a:schemeClr val="dk1"/>
                </a:solidFill>
                <a:latin typeface="Inter"/>
                <a:ea typeface="Inter"/>
                <a:cs typeface="Inter"/>
                <a:sym typeface="Inter"/>
              </a:defRPr>
            </a:lvl2pPr>
            <a:lvl3pPr marL="1371600" marR="0" lvl="2" indent="-381000" algn="l" rtl="0">
              <a:spcBef>
                <a:spcPts val="480"/>
              </a:spcBef>
              <a:spcAft>
                <a:spcPts val="0"/>
              </a:spcAft>
              <a:buClr>
                <a:schemeClr val="dk1"/>
              </a:buClr>
              <a:buSzPts val="2400"/>
              <a:buFont typeface="Inter"/>
              <a:buChar char="•"/>
              <a:defRPr sz="2400" i="0" u="none" strike="noStrike" cap="none">
                <a:solidFill>
                  <a:schemeClr val="dk1"/>
                </a:solidFill>
                <a:latin typeface="Inter"/>
                <a:ea typeface="Inter"/>
                <a:cs typeface="Inter"/>
                <a:sym typeface="Inter"/>
              </a:defRPr>
            </a:lvl3pPr>
            <a:lvl4pPr marL="1828800" marR="0" lvl="3"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4pPr>
            <a:lvl5pPr marL="2286000" marR="0" lvl="4"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5pPr>
            <a:lvl6pPr marL="2743200" marR="0" lvl="5"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6pPr>
            <a:lvl7pPr marL="3200400" marR="0" lvl="6"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7pPr>
            <a:lvl8pPr marL="3657600" marR="0" lvl="7"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8pPr>
            <a:lvl9pPr marL="4114800" marR="0" lvl="8" indent="-355600" algn="l" rtl="0">
              <a:spcBef>
                <a:spcPts val="4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10"/>
          <p:cNvPicPr preferRelativeResize="0"/>
          <p:nvPr/>
        </p:nvPicPr>
        <p:blipFill rotWithShape="1">
          <a:blip r:embed="rId3">
            <a:alphaModFix/>
          </a:blip>
          <a:srcRect l="32470" t="40696" r="11559" b="3478"/>
          <a:stretch/>
        </p:blipFill>
        <p:spPr>
          <a:xfrm>
            <a:off x="0" y="0"/>
            <a:ext cx="18288000" cy="10287000"/>
          </a:xfrm>
          <a:prstGeom prst="rect">
            <a:avLst/>
          </a:prstGeom>
          <a:noFill/>
          <a:ln>
            <a:noFill/>
          </a:ln>
        </p:spPr>
      </p:pic>
      <p:sp>
        <p:nvSpPr>
          <p:cNvPr id="48" name="Google Shape;48;p10"/>
          <p:cNvSpPr/>
          <p:nvPr/>
        </p:nvSpPr>
        <p:spPr>
          <a:xfrm rot="-5400000">
            <a:off x="948293" y="-804534"/>
            <a:ext cx="10286999" cy="11850348"/>
          </a:xfrm>
          <a:custGeom>
            <a:avLst/>
            <a:gdLst/>
            <a:ahLst/>
            <a:cxnLst/>
            <a:rect l="l" t="t" r="r" b="b"/>
            <a:pathLst>
              <a:path w="15173127" h="15800464" extrusionOk="0">
                <a:moveTo>
                  <a:pt x="0" y="0"/>
                </a:moveTo>
                <a:lnTo>
                  <a:pt x="15173126" y="0"/>
                </a:lnTo>
                <a:lnTo>
                  <a:pt x="15173126" y="15800464"/>
                </a:lnTo>
                <a:lnTo>
                  <a:pt x="0" y="15800464"/>
                </a:lnTo>
                <a:lnTo>
                  <a:pt x="0" y="0"/>
                </a:lnTo>
                <a:close/>
              </a:path>
            </a:pathLst>
          </a:custGeom>
          <a:blipFill rotWithShape="1">
            <a:blip r:embed="rId4">
              <a:alphaModFix amt="7000"/>
            </a:blip>
            <a:stretch>
              <a:fillRect r="-41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10"/>
          <p:cNvSpPr txBox="1"/>
          <p:nvPr/>
        </p:nvSpPr>
        <p:spPr>
          <a:xfrm>
            <a:off x="207613" y="741111"/>
            <a:ext cx="10550100" cy="2954655"/>
          </a:xfrm>
          <a:prstGeom prst="rect">
            <a:avLst/>
          </a:prstGeom>
          <a:noFill/>
          <a:ln>
            <a:noFill/>
          </a:ln>
        </p:spPr>
        <p:txBody>
          <a:bodyPr spcFirstLastPara="1" wrap="square" lIns="0" tIns="0" rIns="0" bIns="0" anchor="t" anchorCtr="0">
            <a:spAutoFit/>
          </a:bodyPr>
          <a:lstStyle/>
          <a:p>
            <a:pPr marL="0" marR="0" lvl="0" indent="0" algn="ctr" rtl="0">
              <a:lnSpc>
                <a:spcPct val="79998"/>
              </a:lnSpc>
              <a:spcBef>
                <a:spcPts val="0"/>
              </a:spcBef>
              <a:spcAft>
                <a:spcPts val="0"/>
              </a:spcAft>
              <a:buNone/>
            </a:pPr>
            <a:r>
              <a:rPr lang="en-US" sz="12000" b="1" dirty="0">
                <a:solidFill>
                  <a:srgbClr val="F5F5F7"/>
                </a:solidFill>
                <a:latin typeface="Bebas Neue"/>
                <a:sym typeface="Bebas Neue"/>
              </a:rPr>
              <a:t>Highway security system</a:t>
            </a:r>
            <a:endParaRPr sz="12000" dirty="0"/>
          </a:p>
        </p:txBody>
      </p:sp>
      <p:sp>
        <p:nvSpPr>
          <p:cNvPr id="11" name="TextBox 3">
            <a:extLst>
              <a:ext uri="{FF2B5EF4-FFF2-40B4-BE49-F238E27FC236}">
                <a16:creationId xmlns:a16="http://schemas.microsoft.com/office/drawing/2014/main" xmlns="" id="{5DE105B9-7665-B6AF-5D0D-7DEA02A623B4}"/>
              </a:ext>
            </a:extLst>
          </p:cNvPr>
          <p:cNvSpPr txBox="1"/>
          <p:nvPr/>
        </p:nvSpPr>
        <p:spPr>
          <a:xfrm>
            <a:off x="766626" y="4819635"/>
            <a:ext cx="184731" cy="45653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rtl="0">
              <a:lnSpc>
                <a:spcPct val="150000"/>
              </a:lnSpc>
              <a:spcBef>
                <a:spcPts val="0"/>
              </a:spcBef>
              <a:spcAft>
                <a:spcPts val="0"/>
              </a:spcAft>
              <a:buNone/>
            </a:pPr>
            <a:endParaRPr lang="en-IN" sz="1800" dirty="0">
              <a:solidFill>
                <a:schemeClr val="bg1"/>
              </a:solidFill>
            </a:endParaRPr>
          </a:p>
        </p:txBody>
      </p:sp>
      <p:sp>
        <p:nvSpPr>
          <p:cNvPr id="14" name="TextBox 3">
            <a:extLst>
              <a:ext uri="{FF2B5EF4-FFF2-40B4-BE49-F238E27FC236}">
                <a16:creationId xmlns:a16="http://schemas.microsoft.com/office/drawing/2014/main" xmlns="" id="{5DE105B9-7665-B6AF-5D0D-7DEA02A623B4}"/>
              </a:ext>
            </a:extLst>
          </p:cNvPr>
          <p:cNvSpPr txBox="1"/>
          <p:nvPr/>
        </p:nvSpPr>
        <p:spPr>
          <a:xfrm>
            <a:off x="1079953" y="4368298"/>
            <a:ext cx="3100529" cy="4431983"/>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rtl="0">
              <a:lnSpc>
                <a:spcPct val="150000"/>
              </a:lnSpc>
              <a:spcBef>
                <a:spcPts val="0"/>
              </a:spcBef>
              <a:spcAft>
                <a:spcPts val="0"/>
              </a:spcAft>
              <a:buNone/>
            </a:pPr>
            <a:r>
              <a:rPr lang="en" sz="2800" b="1" u="sng" dirty="0">
                <a:solidFill>
                  <a:schemeClr val="bg1"/>
                </a:solidFill>
              </a:rPr>
              <a:t>Team Members </a:t>
            </a:r>
            <a:r>
              <a:rPr lang="en" sz="2800" dirty="0">
                <a:solidFill>
                  <a:schemeClr val="bg1"/>
                </a:solidFill>
              </a:rPr>
              <a:t>: </a:t>
            </a:r>
          </a:p>
          <a:p>
            <a:pPr marL="342900" indent="-342900">
              <a:lnSpc>
                <a:spcPct val="200000"/>
              </a:lnSpc>
              <a:buClr>
                <a:schemeClr val="accent2"/>
              </a:buClr>
              <a:buFont typeface="Arial" panose="020B0604020202020204" pitchFamily="34" charset="0"/>
              <a:buChar char="•"/>
            </a:pPr>
            <a:r>
              <a:rPr lang="en" sz="2400" dirty="0">
                <a:solidFill>
                  <a:schemeClr val="bg1"/>
                </a:solidFill>
              </a:rPr>
              <a:t>Hemashri S</a:t>
            </a:r>
            <a:endParaRPr lang="en" sz="2400" dirty="0">
              <a:solidFill>
                <a:schemeClr val="bg1"/>
              </a:solidFill>
            </a:endParaRPr>
          </a:p>
          <a:p>
            <a:pPr marL="342900" lvl="0" indent="-342900" rtl="0">
              <a:lnSpc>
                <a:spcPct val="200000"/>
              </a:lnSpc>
              <a:spcBef>
                <a:spcPts val="0"/>
              </a:spcBef>
              <a:spcAft>
                <a:spcPts val="0"/>
              </a:spcAft>
              <a:buClr>
                <a:schemeClr val="accent2"/>
              </a:buClr>
              <a:buFont typeface="Arial" panose="020B0604020202020204" pitchFamily="34" charset="0"/>
              <a:buChar char="•"/>
            </a:pPr>
            <a:r>
              <a:rPr lang="en" sz="2400" dirty="0">
                <a:solidFill>
                  <a:schemeClr val="bg1"/>
                </a:solidFill>
              </a:rPr>
              <a:t>Calvin Davis SR</a:t>
            </a:r>
          </a:p>
          <a:p>
            <a:pPr marL="342900" lvl="0" indent="-342900">
              <a:lnSpc>
                <a:spcPct val="200000"/>
              </a:lnSpc>
              <a:buClr>
                <a:schemeClr val="accent2"/>
              </a:buClr>
              <a:buFont typeface="Arial" panose="020B0604020202020204" pitchFamily="34" charset="0"/>
              <a:buChar char="•"/>
            </a:pPr>
            <a:r>
              <a:rPr lang="en" sz="2400" dirty="0">
                <a:solidFill>
                  <a:schemeClr val="bg1"/>
                </a:solidFill>
              </a:rPr>
              <a:t>Eugine Carmel P</a:t>
            </a:r>
            <a:endParaRPr lang="en" sz="2400" dirty="0">
              <a:solidFill>
                <a:schemeClr val="bg1"/>
              </a:solidFill>
            </a:endParaRPr>
          </a:p>
          <a:p>
            <a:pPr marL="342900" lvl="0" indent="-342900" rtl="0">
              <a:lnSpc>
                <a:spcPct val="200000"/>
              </a:lnSpc>
              <a:spcBef>
                <a:spcPts val="0"/>
              </a:spcBef>
              <a:spcAft>
                <a:spcPts val="0"/>
              </a:spcAft>
              <a:buClr>
                <a:schemeClr val="accent2"/>
              </a:buClr>
              <a:buFont typeface="Arial" panose="020B0604020202020204" pitchFamily="34" charset="0"/>
              <a:buChar char="•"/>
            </a:pPr>
            <a:r>
              <a:rPr lang="en" sz="2400" dirty="0">
                <a:solidFill>
                  <a:schemeClr val="bg1"/>
                </a:solidFill>
              </a:rPr>
              <a:t>Ben Stanes </a:t>
            </a:r>
            <a:r>
              <a:rPr lang="en" sz="2400" dirty="0" smtClean="0">
                <a:solidFill>
                  <a:schemeClr val="bg1"/>
                </a:solidFill>
              </a:rPr>
              <a:t>J</a:t>
            </a:r>
            <a:endParaRPr lang="en" sz="2400" dirty="0">
              <a:solidFill>
                <a:schemeClr val="bg1"/>
              </a:solidFill>
            </a:endParaRPr>
          </a:p>
          <a:p>
            <a:pPr marL="342900" lvl="0" indent="-342900" rtl="0">
              <a:lnSpc>
                <a:spcPct val="200000"/>
              </a:lnSpc>
              <a:spcBef>
                <a:spcPts val="0"/>
              </a:spcBef>
              <a:spcAft>
                <a:spcPts val="0"/>
              </a:spcAft>
              <a:buClr>
                <a:schemeClr val="accent2"/>
              </a:buClr>
              <a:buFont typeface="Arial" panose="020B0604020202020204" pitchFamily="34" charset="0"/>
              <a:buChar char="•"/>
            </a:pPr>
            <a:endParaRPr lang="en-IN" sz="2400" dirty="0">
              <a:solidFill>
                <a:schemeClr val="bg1"/>
              </a:solidFill>
            </a:endParaRPr>
          </a:p>
        </p:txBody>
      </p:sp>
      <p:sp>
        <p:nvSpPr>
          <p:cNvPr id="12" name="Google Shape;182;p15"/>
          <p:cNvSpPr/>
          <p:nvPr/>
        </p:nvSpPr>
        <p:spPr>
          <a:xfrm rot="-5400000">
            <a:off x="10240737" y="-127948"/>
            <a:ext cx="10424160" cy="10817214"/>
          </a:xfrm>
          <a:custGeom>
            <a:avLst/>
            <a:gdLst/>
            <a:ahLst/>
            <a:cxnLst/>
            <a:rect l="l" t="t" r="r" b="b"/>
            <a:pathLst>
              <a:path w="11379845" h="11850348" extrusionOk="0">
                <a:moveTo>
                  <a:pt x="0" y="0"/>
                </a:moveTo>
                <a:lnTo>
                  <a:pt x="11379845" y="0"/>
                </a:lnTo>
                <a:lnTo>
                  <a:pt x="11379845" y="11850349"/>
                </a:lnTo>
                <a:lnTo>
                  <a:pt x="0" y="11850349"/>
                </a:lnTo>
                <a:lnTo>
                  <a:pt x="0" y="0"/>
                </a:lnTo>
                <a:close/>
              </a:path>
            </a:pathLst>
          </a:custGeom>
          <a:blipFill rotWithShape="1">
            <a:blip r:embed="rId5">
              <a:alphaModFix/>
            </a:blip>
            <a:stretch>
              <a:fillRect l="1845" r="-228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184;p15"/>
          <p:cNvSpPr/>
          <p:nvPr/>
        </p:nvSpPr>
        <p:spPr>
          <a:xfrm rot="5400000">
            <a:off x="7909574" y="-2781300"/>
            <a:ext cx="10241280" cy="15849600"/>
          </a:xfrm>
          <a:custGeom>
            <a:avLst/>
            <a:gdLst/>
            <a:ahLst/>
            <a:cxnLst/>
            <a:rect l="l" t="t" r="r" b="b"/>
            <a:pathLst>
              <a:path w="21553296" h="12155196" extrusionOk="0">
                <a:moveTo>
                  <a:pt x="0" y="0"/>
                </a:moveTo>
                <a:lnTo>
                  <a:pt x="21553296" y="0"/>
                </a:lnTo>
                <a:lnTo>
                  <a:pt x="21553296" y="12155195"/>
                </a:lnTo>
                <a:lnTo>
                  <a:pt x="0" y="12155195"/>
                </a:lnTo>
                <a:lnTo>
                  <a:pt x="0" y="0"/>
                </a:lnTo>
                <a:close/>
              </a:path>
            </a:pathLst>
          </a:custGeom>
          <a:blipFill rotWithShape="1">
            <a:blip r:embed="rId6">
              <a:alphaModFix/>
            </a:blip>
            <a:stretch>
              <a:fillRect l="224" t="-31147" r="-1117" b="30651"/>
            </a:stretch>
          </a:blipFill>
          <a:ln>
            <a:noFill/>
          </a:ln>
        </p:spPr>
        <p:txBody>
          <a:bodyPr/>
          <a:lstStyle/>
          <a:p>
            <a:endParaRPr lang="en-IN"/>
          </a:p>
        </p:txBody>
      </p:sp>
      <p:sp>
        <p:nvSpPr>
          <p:cNvPr id="2" name="TextBox 1">
            <a:extLst>
              <a:ext uri="{FF2B5EF4-FFF2-40B4-BE49-F238E27FC236}">
                <a16:creationId xmlns:a16="http://schemas.microsoft.com/office/drawing/2014/main" xmlns="" id="{09ED836F-4F18-4988-3A8B-8D7B34EF513D}"/>
              </a:ext>
            </a:extLst>
          </p:cNvPr>
          <p:cNvSpPr txBox="1"/>
          <p:nvPr/>
        </p:nvSpPr>
        <p:spPr>
          <a:xfrm flipH="1">
            <a:off x="7011699" y="4852297"/>
            <a:ext cx="3368042" cy="3477875"/>
          </a:xfrm>
          <a:prstGeom prst="rect">
            <a:avLst/>
          </a:prstGeom>
          <a:noFill/>
        </p:spPr>
        <p:txBody>
          <a:bodyPr wrap="square" rtlCol="0">
            <a:spAutoFit/>
          </a:bodyPr>
          <a:lstStyle/>
          <a:p>
            <a:pPr algn="ctr"/>
            <a:r>
              <a:rPr lang="en-IN" sz="2800" b="1" u="sng" dirty="0">
                <a:solidFill>
                  <a:schemeClr val="bg1"/>
                </a:solidFill>
              </a:rPr>
              <a:t>Team Name :</a:t>
            </a:r>
          </a:p>
          <a:p>
            <a:pPr algn="ctr"/>
            <a:endParaRPr lang="en-IN" sz="2800" b="1" u="sng" dirty="0">
              <a:solidFill>
                <a:schemeClr val="bg1"/>
              </a:solidFill>
            </a:endParaRPr>
          </a:p>
          <a:p>
            <a:pPr algn="ctr"/>
            <a:r>
              <a:rPr lang="en-IN" sz="4000" b="1" dirty="0">
                <a:solidFill>
                  <a:schemeClr val="bg1"/>
                </a:solidFill>
                <a:latin typeface="Poppins" panose="020B0502040204020203" pitchFamily="2" charset="0"/>
                <a:cs typeface="Poppins" panose="020B0502040204020203" pitchFamily="2" charset="0"/>
              </a:rPr>
              <a:t>CAGE DECODERS</a:t>
            </a:r>
          </a:p>
          <a:p>
            <a:pPr algn="ctr"/>
            <a:endParaRPr lang="en-IN" sz="2800" u="sng" dirty="0">
              <a:solidFill>
                <a:schemeClr val="bg1"/>
              </a:solidFill>
            </a:endParaRPr>
          </a:p>
          <a:p>
            <a:pPr algn="ctr"/>
            <a:endParaRPr lang="en-IN" sz="2800" u="sng" dirty="0">
              <a:solidFill>
                <a:schemeClr val="bg1"/>
              </a:solidFill>
            </a:endParaRPr>
          </a:p>
          <a:p>
            <a:endParaRPr lang="en-IN" sz="2800" u="sng"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701528" y="0"/>
            <a:ext cx="9586472" cy="10287000"/>
          </a:xfrm>
          <a:prstGeom prst="rect">
            <a:avLst/>
          </a:prstGeom>
        </p:spPr>
      </p:pic>
      <p:sp>
        <p:nvSpPr>
          <p:cNvPr id="448" name="Google Shape;448;p27"/>
          <p:cNvSpPr/>
          <p:nvPr/>
        </p:nvSpPr>
        <p:spPr>
          <a:xfrm>
            <a:off x="-1143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4">
              <a:alphaModFix amt="1000"/>
            </a:blip>
            <a:stretch>
              <a:fillRect/>
            </a:stretch>
          </a:blipFill>
          <a:ln>
            <a:noFill/>
          </a:ln>
        </p:spPr>
        <p:txBody>
          <a:bodyPr/>
          <a:lstStyle/>
          <a:p>
            <a:endParaRPr lang="en-IN"/>
          </a:p>
        </p:txBody>
      </p:sp>
      <p:sp>
        <p:nvSpPr>
          <p:cNvPr id="451" name="Google Shape;451;p27"/>
          <p:cNvSpPr/>
          <p:nvPr/>
        </p:nvSpPr>
        <p:spPr>
          <a:xfrm>
            <a:off x="9540240" y="577005"/>
            <a:ext cx="8016306" cy="1462984"/>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txBody>
          <a:bodyPr/>
          <a:lstStyle/>
          <a:p>
            <a:endParaRPr lang="en-IN" dirty="0"/>
          </a:p>
        </p:txBody>
      </p:sp>
      <p:sp>
        <p:nvSpPr>
          <p:cNvPr id="459" name="Google Shape;459;p27"/>
          <p:cNvSpPr txBox="1"/>
          <p:nvPr/>
        </p:nvSpPr>
        <p:spPr>
          <a:xfrm>
            <a:off x="1750742" y="577005"/>
            <a:ext cx="1005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5" name="TextBox 4"/>
          <p:cNvSpPr txBox="1"/>
          <p:nvPr/>
        </p:nvSpPr>
        <p:spPr>
          <a:xfrm>
            <a:off x="9540240" y="708332"/>
            <a:ext cx="8134942" cy="1200329"/>
          </a:xfrm>
          <a:prstGeom prst="rect">
            <a:avLst/>
          </a:prstGeom>
          <a:noFill/>
        </p:spPr>
        <p:txBody>
          <a:bodyPr wrap="square" rtlCol="0">
            <a:spAutoFit/>
          </a:bodyPr>
          <a:lstStyle/>
          <a:p>
            <a:r>
              <a:rPr lang="en-GB" sz="3600" b="1" dirty="0">
                <a:solidFill>
                  <a:schemeClr val="tx1"/>
                </a:solidFill>
                <a:latin typeface="Inter" panose="020B0604020202020204" charset="0"/>
                <a:ea typeface="Inter" panose="020B0604020202020204" charset="0"/>
              </a:rPr>
              <a:t>NUMBER PLATE DETECTION USING QUANTUM NEURAL NETWORK</a:t>
            </a:r>
            <a:endParaRPr lang="en-US" sz="3600" b="1" dirty="0">
              <a:solidFill>
                <a:schemeClr val="tx1"/>
              </a:solidFill>
              <a:latin typeface="Inter" panose="020B0604020202020204" charset="0"/>
              <a:ea typeface="Inter" panose="020B0604020202020204" charset="0"/>
            </a:endParaRPr>
          </a:p>
        </p:txBody>
      </p:sp>
      <p:sp>
        <p:nvSpPr>
          <p:cNvPr id="6" name="TextBox 5"/>
          <p:cNvSpPr txBox="1"/>
          <p:nvPr/>
        </p:nvSpPr>
        <p:spPr>
          <a:xfrm>
            <a:off x="8950910" y="3182235"/>
            <a:ext cx="9087708" cy="7474097"/>
          </a:xfrm>
          <a:prstGeom prst="rect">
            <a:avLst/>
          </a:prstGeom>
          <a:noFill/>
        </p:spPr>
        <p:txBody>
          <a:bodyPr wrap="square" rtlCol="0">
            <a:spAutoFit/>
          </a:bodyPr>
          <a:lstStyle/>
          <a:p>
            <a:pPr marL="457200" indent="-457200">
              <a:buFont typeface="Arial" panose="020B0604020202020204" pitchFamily="34" charset="0"/>
              <a:buChar char="•"/>
            </a:pPr>
            <a:r>
              <a:rPr lang="en-GB" sz="2800" b="1" dirty="0">
                <a:solidFill>
                  <a:schemeClr val="bg1"/>
                </a:solidFill>
                <a:latin typeface="Inter" panose="020B0604020202020204" charset="0"/>
                <a:ea typeface="Inter" panose="020B0604020202020204" charset="0"/>
              </a:rPr>
              <a:t>The dash cam used to detect number plate of the vehicle within it’s visibility .</a:t>
            </a:r>
          </a:p>
          <a:p>
            <a:pPr marL="457200" indent="-457200">
              <a:buFont typeface="Arial" panose="020B0604020202020204" pitchFamily="34" charset="0"/>
              <a:buChar char="•"/>
            </a:pPr>
            <a:endParaRPr lang="en-GB" sz="2800" b="1" dirty="0">
              <a:solidFill>
                <a:schemeClr val="bg1"/>
              </a:solidFill>
              <a:latin typeface="Inter" panose="020B0604020202020204" charset="0"/>
              <a:ea typeface="Inter" panose="020B0604020202020204" charset="0"/>
            </a:endParaRPr>
          </a:p>
          <a:p>
            <a:pPr marL="571500" indent="-571500">
              <a:buFont typeface="Arial" panose="020B0604020202020204" pitchFamily="34" charset="0"/>
              <a:buChar char="•"/>
            </a:pPr>
            <a:r>
              <a:rPr lang="en-GB" sz="2800" b="1" dirty="0">
                <a:solidFill>
                  <a:schemeClr val="bg1"/>
                </a:solidFill>
                <a:latin typeface="Inter" panose="020B0604020202020204" charset="0"/>
                <a:ea typeface="Inter" panose="020B0604020202020204" charset="0"/>
              </a:rPr>
              <a:t>These are been stored in arrays by frames when an accident happens.</a:t>
            </a:r>
          </a:p>
          <a:p>
            <a:pPr marL="571500" indent="-571500">
              <a:buFont typeface="Arial" panose="020B0604020202020204" pitchFamily="34" charset="0"/>
              <a:buChar char="•"/>
            </a:pPr>
            <a:endParaRPr lang="en-GB" sz="2800" b="1" dirty="0">
              <a:solidFill>
                <a:schemeClr val="bg1"/>
              </a:solidFill>
              <a:latin typeface="Inter" panose="020B0604020202020204" charset="0"/>
              <a:ea typeface="Inter" panose="020B0604020202020204" charset="0"/>
            </a:endParaRPr>
          </a:p>
          <a:p>
            <a:pPr marL="571500" indent="-571500">
              <a:buFont typeface="Arial" panose="020B0604020202020204" pitchFamily="34" charset="0"/>
              <a:buChar char="•"/>
            </a:pPr>
            <a:r>
              <a:rPr lang="en-US" sz="2800" b="1" dirty="0">
                <a:solidFill>
                  <a:schemeClr val="bg1"/>
                </a:solidFill>
                <a:latin typeface="Inter" panose="020B0604020202020204" charset="0"/>
                <a:ea typeface="Inter" panose="020B0604020202020204" charset="0"/>
              </a:rPr>
              <a:t>Grover's algorithm is based on quantum computing</a:t>
            </a:r>
            <a:r>
              <a:rPr lang="en-GB" sz="2800" b="1" dirty="0">
                <a:solidFill>
                  <a:schemeClr val="bg1"/>
                </a:solidFill>
                <a:latin typeface="Inter" panose="020B0604020202020204" charset="0"/>
                <a:ea typeface="Inter" panose="020B0604020202020204" charset="0"/>
              </a:rPr>
              <a:t> is used to analyse and extract the text from the Number plate.</a:t>
            </a:r>
          </a:p>
          <a:p>
            <a:pPr marL="571500" indent="-571500">
              <a:buFont typeface="Arial" panose="020B0604020202020204" pitchFamily="34" charset="0"/>
              <a:buChar char="•"/>
            </a:pPr>
            <a:endParaRPr lang="en-GB" sz="2800" b="1" dirty="0">
              <a:solidFill>
                <a:schemeClr val="bg1"/>
              </a:solidFill>
              <a:latin typeface="Inter" panose="020B0604020202020204" charset="0"/>
              <a:ea typeface="Inter" panose="020B0604020202020204" charset="0"/>
            </a:endParaRPr>
          </a:p>
          <a:p>
            <a:pPr marL="571500" indent="-571500">
              <a:buFont typeface="Arial" panose="020B0604020202020204" pitchFamily="34" charset="0"/>
              <a:buChar char="•"/>
            </a:pPr>
            <a:r>
              <a:rPr lang="en-GB" sz="2800" b="1" dirty="0">
                <a:solidFill>
                  <a:schemeClr val="bg1"/>
                </a:solidFill>
                <a:latin typeface="Inter" panose="020B0604020202020204" charset="0"/>
                <a:ea typeface="Inter" panose="020B0604020202020204" charset="0"/>
              </a:rPr>
              <a:t>This gives more accurate and optimized solution using qubit frames .</a:t>
            </a:r>
            <a:endParaRPr lang="en-GB" sz="2400" b="1" dirty="0">
              <a:solidFill>
                <a:schemeClr val="bg1"/>
              </a:solidFill>
              <a:latin typeface="Inter" panose="020B0604020202020204" charset="0"/>
              <a:ea typeface="Inter" panose="020B0604020202020204" charset="0"/>
            </a:endParaRPr>
          </a:p>
          <a:p>
            <a:pPr marL="571500" indent="-571500">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US" sz="2400" b="1" dirty="0">
              <a:solidFill>
                <a:schemeClr val="bg1"/>
              </a:solidFill>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endParaRPr lang="en-US" sz="3600" b="1" dirty="0">
              <a:solidFill>
                <a:schemeClr val="bg1"/>
              </a:solidFill>
              <a:latin typeface="Inter" panose="020B0604020202020204" charset="0"/>
              <a:ea typeface="Inter" panose="020B0604020202020204" charset="0"/>
            </a:endParaRPr>
          </a:p>
        </p:txBody>
      </p:sp>
      <p:pic>
        <p:nvPicPr>
          <p:cNvPr id="3" name="Picture 2">
            <a:extLst>
              <a:ext uri="{FF2B5EF4-FFF2-40B4-BE49-F238E27FC236}">
                <a16:creationId xmlns:a16="http://schemas.microsoft.com/office/drawing/2014/main" xmlns="" id="{E720C057-62A3-CC5C-8441-383C57DCC34E}"/>
              </a:ext>
            </a:extLst>
          </p:cNvPr>
          <p:cNvPicPr>
            <a:picLocks noChangeAspect="1"/>
          </p:cNvPicPr>
          <p:nvPr/>
        </p:nvPicPr>
        <p:blipFill>
          <a:blip r:embed="rId5"/>
          <a:stretch>
            <a:fillRect/>
          </a:stretch>
        </p:blipFill>
        <p:spPr>
          <a:xfrm>
            <a:off x="0" y="5143500"/>
            <a:ext cx="8701528" cy="5143500"/>
          </a:xfrm>
          <a:prstGeom prst="rect">
            <a:avLst/>
          </a:prstGeom>
        </p:spPr>
      </p:pic>
      <p:pic>
        <p:nvPicPr>
          <p:cNvPr id="7" name="Picture 6">
            <a:extLst>
              <a:ext uri="{FF2B5EF4-FFF2-40B4-BE49-F238E27FC236}">
                <a16:creationId xmlns:a16="http://schemas.microsoft.com/office/drawing/2014/main" xmlns="" id="{8BC333EB-BAA0-DBBB-A88C-98FA33A7D59E}"/>
              </a:ext>
            </a:extLst>
          </p:cNvPr>
          <p:cNvPicPr>
            <a:picLocks noChangeAspect="1"/>
          </p:cNvPicPr>
          <p:nvPr/>
        </p:nvPicPr>
        <p:blipFill>
          <a:blip r:embed="rId6"/>
          <a:stretch>
            <a:fillRect/>
          </a:stretch>
        </p:blipFill>
        <p:spPr>
          <a:xfrm>
            <a:off x="0" y="1"/>
            <a:ext cx="8724140" cy="5143499"/>
          </a:xfrm>
          <a:prstGeom prst="rect">
            <a:avLst/>
          </a:prstGeom>
        </p:spPr>
      </p:pic>
    </p:spTree>
    <p:extLst>
      <p:ext uri="{BB962C8B-B14F-4D97-AF65-F5344CB8AC3E}">
        <p14:creationId xmlns:p14="http://schemas.microsoft.com/office/powerpoint/2010/main" val="29658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701528" y="0"/>
            <a:ext cx="9586472" cy="10287000"/>
          </a:xfrm>
          <a:prstGeom prst="rect">
            <a:avLst/>
          </a:prstGeom>
        </p:spPr>
      </p:pic>
      <p:sp>
        <p:nvSpPr>
          <p:cNvPr id="448" name="Google Shape;448;p27"/>
          <p:cNvSpPr/>
          <p:nvPr/>
        </p:nvSpPr>
        <p:spPr>
          <a:xfrm>
            <a:off x="-1143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4">
              <a:alphaModFix amt="1000"/>
            </a:blip>
            <a:stretch>
              <a:fillRect/>
            </a:stretch>
          </a:blipFill>
          <a:ln>
            <a:noFill/>
          </a:ln>
        </p:spPr>
        <p:txBody>
          <a:bodyPr/>
          <a:lstStyle/>
          <a:p>
            <a:endParaRPr lang="en-IN" dirty="0"/>
          </a:p>
        </p:txBody>
      </p:sp>
      <p:sp>
        <p:nvSpPr>
          <p:cNvPr id="451" name="Google Shape;451;p27"/>
          <p:cNvSpPr/>
          <p:nvPr/>
        </p:nvSpPr>
        <p:spPr>
          <a:xfrm>
            <a:off x="10874368" y="684705"/>
            <a:ext cx="5875777" cy="861774"/>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txBody>
          <a:bodyPr/>
          <a:lstStyle/>
          <a:p>
            <a:endParaRPr lang="en-IN" dirty="0"/>
          </a:p>
        </p:txBody>
      </p:sp>
      <p:sp>
        <p:nvSpPr>
          <p:cNvPr id="459" name="Google Shape;459;p27"/>
          <p:cNvSpPr txBox="1"/>
          <p:nvPr/>
        </p:nvSpPr>
        <p:spPr>
          <a:xfrm>
            <a:off x="1750742" y="577005"/>
            <a:ext cx="1005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5" name="TextBox 4"/>
          <p:cNvSpPr txBox="1"/>
          <p:nvPr/>
        </p:nvSpPr>
        <p:spPr>
          <a:xfrm>
            <a:off x="10961002" y="704583"/>
            <a:ext cx="8958310" cy="861774"/>
          </a:xfrm>
          <a:prstGeom prst="rect">
            <a:avLst/>
          </a:prstGeom>
          <a:noFill/>
        </p:spPr>
        <p:txBody>
          <a:bodyPr wrap="square" rtlCol="0">
            <a:spAutoFit/>
          </a:bodyPr>
          <a:lstStyle/>
          <a:p>
            <a:r>
              <a:rPr lang="en-GB" sz="5000" b="1" dirty="0">
                <a:latin typeface="Inter" panose="020B0604020202020204" charset="0"/>
                <a:ea typeface="Inter" panose="020B0604020202020204" charset="0"/>
              </a:rPr>
              <a:t>LANE DETECTION</a:t>
            </a:r>
            <a:endParaRPr lang="en-US" sz="5000" b="1" dirty="0">
              <a:latin typeface="Inter" panose="020B0604020202020204" charset="0"/>
              <a:ea typeface="Inter" panose="020B0604020202020204" charset="0"/>
            </a:endParaRPr>
          </a:p>
        </p:txBody>
      </p:sp>
      <p:sp>
        <p:nvSpPr>
          <p:cNvPr id="6" name="TextBox 5"/>
          <p:cNvSpPr txBox="1"/>
          <p:nvPr/>
        </p:nvSpPr>
        <p:spPr>
          <a:xfrm>
            <a:off x="8950910" y="2574278"/>
            <a:ext cx="9087708" cy="839742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Lane detection helps the driver to stay on track of the highway. </a:t>
            </a:r>
          </a:p>
          <a:p>
            <a:pPr marL="571500" indent="-5715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A rear cam is fixed facing the road at front to detect the lane of the highways.</a:t>
            </a:r>
          </a:p>
          <a:p>
            <a:pPr marL="571500" indent="-5715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This is implemented by importing cv2, NumPy, Pandas.</a:t>
            </a:r>
          </a:p>
          <a:p>
            <a:pPr marL="571500" indent="-5715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Region selection and Hough transform is applied for detecting the lanes of the highway</a:t>
            </a:r>
            <a:r>
              <a:rPr lang="en-GB" sz="2800" b="1" dirty="0">
                <a:solidFill>
                  <a:schemeClr val="bg1"/>
                </a:solidFill>
                <a:latin typeface="Inter" panose="020B0604020202020204" charset="0"/>
                <a:ea typeface="Inter" panose="020B0604020202020204" charset="0"/>
              </a:rPr>
              <a:t>.</a:t>
            </a:r>
          </a:p>
          <a:p>
            <a:pPr marL="571500" indent="-571500">
              <a:lnSpc>
                <a:spcPct val="150000"/>
              </a:lnSpc>
              <a:buFont typeface="Arial" panose="020B0604020202020204" pitchFamily="34" charset="0"/>
              <a:buChar char="•"/>
            </a:pPr>
            <a:endParaRPr lang="en-GB" sz="28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GB" sz="28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US" sz="2800" b="1" dirty="0">
              <a:solidFill>
                <a:schemeClr val="bg1"/>
              </a:solidFill>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endParaRPr lang="en-US" sz="3600" b="1" dirty="0">
              <a:solidFill>
                <a:schemeClr val="bg1"/>
              </a:solidFill>
              <a:latin typeface="Inter" panose="020B0604020202020204" charset="0"/>
              <a:ea typeface="Inter" panose="020B0604020202020204" charset="0"/>
            </a:endParaRPr>
          </a:p>
        </p:txBody>
      </p:sp>
      <p:pic>
        <p:nvPicPr>
          <p:cNvPr id="3" name="Picture 2">
            <a:extLst>
              <a:ext uri="{FF2B5EF4-FFF2-40B4-BE49-F238E27FC236}">
                <a16:creationId xmlns:a16="http://schemas.microsoft.com/office/drawing/2014/main" xmlns="" id="{37AA31FC-1C3E-5B15-0CD1-F873A4A10078}"/>
              </a:ext>
            </a:extLst>
          </p:cNvPr>
          <p:cNvPicPr>
            <a:picLocks noChangeAspect="1"/>
          </p:cNvPicPr>
          <p:nvPr/>
        </p:nvPicPr>
        <p:blipFill>
          <a:blip r:embed="rId5"/>
          <a:stretch>
            <a:fillRect/>
          </a:stretch>
        </p:blipFill>
        <p:spPr>
          <a:xfrm>
            <a:off x="0" y="2528"/>
            <a:ext cx="8701528" cy="5143499"/>
          </a:xfrm>
          <a:prstGeom prst="rect">
            <a:avLst/>
          </a:prstGeom>
        </p:spPr>
      </p:pic>
      <p:pic>
        <p:nvPicPr>
          <p:cNvPr id="4" name="Picture 3">
            <a:extLst>
              <a:ext uri="{FF2B5EF4-FFF2-40B4-BE49-F238E27FC236}">
                <a16:creationId xmlns:a16="http://schemas.microsoft.com/office/drawing/2014/main" xmlns="" id="{A40AE615-FCFA-0443-1925-379CCD754218}"/>
              </a:ext>
            </a:extLst>
          </p:cNvPr>
          <p:cNvPicPr>
            <a:picLocks noChangeAspect="1"/>
          </p:cNvPicPr>
          <p:nvPr/>
        </p:nvPicPr>
        <p:blipFill rotWithShape="1">
          <a:blip r:embed="rId6"/>
          <a:srcRect r="62915"/>
          <a:stretch/>
        </p:blipFill>
        <p:spPr>
          <a:xfrm>
            <a:off x="0" y="5143500"/>
            <a:ext cx="4340520" cy="5143500"/>
          </a:xfrm>
          <a:prstGeom prst="rect">
            <a:avLst/>
          </a:prstGeom>
        </p:spPr>
      </p:pic>
      <p:pic>
        <p:nvPicPr>
          <p:cNvPr id="9" name="Picture 8">
            <a:extLst>
              <a:ext uri="{FF2B5EF4-FFF2-40B4-BE49-F238E27FC236}">
                <a16:creationId xmlns:a16="http://schemas.microsoft.com/office/drawing/2014/main" xmlns="" id="{86E5F0C9-CB2E-D5F4-F815-7B7AFAB45181}"/>
              </a:ext>
            </a:extLst>
          </p:cNvPr>
          <p:cNvPicPr>
            <a:picLocks noChangeAspect="1"/>
          </p:cNvPicPr>
          <p:nvPr/>
        </p:nvPicPr>
        <p:blipFill rotWithShape="1">
          <a:blip r:embed="rId7"/>
          <a:srcRect l="-84" t="1" r="64315" b="-5629"/>
          <a:stretch/>
        </p:blipFill>
        <p:spPr>
          <a:xfrm>
            <a:off x="4340520" y="5143500"/>
            <a:ext cx="4361008" cy="5433060"/>
          </a:xfrm>
          <a:prstGeom prst="rect">
            <a:avLst/>
          </a:prstGeom>
        </p:spPr>
      </p:pic>
    </p:spTree>
    <p:extLst>
      <p:ext uri="{BB962C8B-B14F-4D97-AF65-F5344CB8AC3E}">
        <p14:creationId xmlns:p14="http://schemas.microsoft.com/office/powerpoint/2010/main" val="202737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944E8DA-F350-51CE-512E-3739B0C36E72}"/>
              </a:ext>
            </a:extLst>
          </p:cNvPr>
          <p:cNvPicPr>
            <a:picLocks noChangeAspect="1"/>
          </p:cNvPicPr>
          <p:nvPr/>
        </p:nvPicPr>
        <p:blipFill>
          <a:blip r:embed="rId2"/>
          <a:stretch>
            <a:fillRect/>
          </a:stretch>
        </p:blipFill>
        <p:spPr>
          <a:xfrm>
            <a:off x="0" y="5376"/>
            <a:ext cx="9524999" cy="5420064"/>
          </a:xfrm>
          <a:prstGeom prst="rect">
            <a:avLst/>
          </a:prstGeom>
        </p:spPr>
      </p:pic>
      <p:sp>
        <p:nvSpPr>
          <p:cNvPr id="3" name="TextBox 2">
            <a:extLst>
              <a:ext uri="{FF2B5EF4-FFF2-40B4-BE49-F238E27FC236}">
                <a16:creationId xmlns:a16="http://schemas.microsoft.com/office/drawing/2014/main" xmlns="" id="{8E6F5A10-7774-26F0-3D11-0E8A21CC5417}"/>
              </a:ext>
            </a:extLst>
          </p:cNvPr>
          <p:cNvSpPr txBox="1"/>
          <p:nvPr/>
        </p:nvSpPr>
        <p:spPr>
          <a:xfrm>
            <a:off x="9524999" y="2569018"/>
            <a:ext cx="8763001" cy="855727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400" dirty="0">
                <a:latin typeface="Inter" panose="020B0604020202020204" charset="0"/>
                <a:ea typeface="Inter" panose="020B0604020202020204" charset="0"/>
              </a:rPr>
              <a:t>According to Times of India, The Highest numbers of deaths in road accidents were reported on the National Highways accounting for 34.5% (53,615 out of 1,55,622) followed by State Highways (25.1%) (39,040 deaths).</a:t>
            </a:r>
          </a:p>
          <a:p>
            <a:pPr marL="342900" indent="-342900">
              <a:lnSpc>
                <a:spcPct val="200000"/>
              </a:lnSpc>
              <a:buFont typeface="Arial" panose="020B0604020202020204" pitchFamily="34" charset="0"/>
              <a:buChar char="•"/>
            </a:pPr>
            <a:r>
              <a:rPr lang="en-US" sz="2400" dirty="0">
                <a:latin typeface="Inter" panose="020B0604020202020204" charset="0"/>
                <a:ea typeface="Inter" panose="020B0604020202020204" charset="0"/>
              </a:rPr>
              <a:t>Another Article </a:t>
            </a:r>
            <a:r>
              <a:rPr lang="en-US" sz="2400" dirty="0">
                <a:solidFill>
                  <a:srgbClr val="1A1A1A"/>
                </a:solidFill>
                <a:latin typeface="Inter" panose="020B0604020202020204" charset="0"/>
                <a:ea typeface="Inter" panose="020B0604020202020204" charset="0"/>
              </a:rPr>
              <a:t>added that </a:t>
            </a:r>
            <a:r>
              <a:rPr lang="en-US" sz="2400" b="1" dirty="0">
                <a:solidFill>
                  <a:srgbClr val="1A1A1A"/>
                </a:solidFill>
                <a:latin typeface="Inter" panose="020B0604020202020204" charset="0"/>
                <a:ea typeface="Inter" panose="020B0604020202020204" charset="0"/>
              </a:rPr>
              <a:t>Secretary of Agra Development Foundation(ADF) KC Jain, who has been working on the subject of road safety for several years and had filed the RTI, said, Driver’s sleep deprivation is major contributor of deadly accidents</a:t>
            </a:r>
            <a:r>
              <a:rPr lang="en-US" sz="2400" dirty="0">
                <a:solidFill>
                  <a:srgbClr val="1A1A1A"/>
                </a:solidFill>
                <a:latin typeface="Inter" panose="020B0604020202020204" charset="0"/>
                <a:ea typeface="Inter" panose="020B0604020202020204" charset="0"/>
              </a:rPr>
              <a:t>.</a:t>
            </a:r>
            <a:r>
              <a:rPr lang="en-US" sz="2400" dirty="0"/>
              <a:t/>
            </a:r>
            <a:br>
              <a:rPr lang="en-US" sz="2400" dirty="0"/>
            </a:br>
            <a:r>
              <a:rPr lang="en-US" sz="3200" dirty="0"/>
              <a:t/>
            </a:r>
            <a:br>
              <a:rPr lang="en-US" sz="3200" dirty="0"/>
            </a:br>
            <a:endParaRPr lang="en-US" sz="3200" b="0" i="0" dirty="0">
              <a:solidFill>
                <a:srgbClr val="1A1A1A"/>
              </a:solidFill>
              <a:effectLst/>
              <a:latin typeface="arial" panose="020B0604020202020204" pitchFamily="34" charset="0"/>
            </a:endParaRPr>
          </a:p>
        </p:txBody>
      </p:sp>
      <p:pic>
        <p:nvPicPr>
          <p:cNvPr id="5" name="Picture 4">
            <a:extLst>
              <a:ext uri="{FF2B5EF4-FFF2-40B4-BE49-F238E27FC236}">
                <a16:creationId xmlns:a16="http://schemas.microsoft.com/office/drawing/2014/main" xmlns="" id="{B00669A3-C050-8799-39D3-BBA42DABAFE0}"/>
              </a:ext>
            </a:extLst>
          </p:cNvPr>
          <p:cNvPicPr>
            <a:picLocks noChangeAspect="1"/>
          </p:cNvPicPr>
          <p:nvPr/>
        </p:nvPicPr>
        <p:blipFill>
          <a:blip r:embed="rId3"/>
          <a:stretch>
            <a:fillRect/>
          </a:stretch>
        </p:blipFill>
        <p:spPr>
          <a:xfrm>
            <a:off x="0" y="5425440"/>
            <a:ext cx="9524999" cy="4861560"/>
          </a:xfrm>
          <a:prstGeom prst="rect">
            <a:avLst/>
          </a:prstGeom>
        </p:spPr>
      </p:pic>
      <p:sp>
        <p:nvSpPr>
          <p:cNvPr id="6" name="TextBox 5">
            <a:extLst>
              <a:ext uri="{FF2B5EF4-FFF2-40B4-BE49-F238E27FC236}">
                <a16:creationId xmlns:a16="http://schemas.microsoft.com/office/drawing/2014/main" xmlns="" id="{5F731EBA-DBBA-1A9B-8FB1-0A1540347F25}"/>
              </a:ext>
            </a:extLst>
          </p:cNvPr>
          <p:cNvSpPr txBox="1"/>
          <p:nvPr/>
        </p:nvSpPr>
        <p:spPr>
          <a:xfrm>
            <a:off x="9806939" y="137160"/>
            <a:ext cx="8199120" cy="1668470"/>
          </a:xfrm>
          <a:prstGeom prst="rect">
            <a:avLst/>
          </a:prstGeom>
          <a:noFill/>
        </p:spPr>
        <p:txBody>
          <a:bodyPr wrap="square" rtlCol="0">
            <a:spAutoFit/>
          </a:bodyPr>
          <a:lstStyle/>
          <a:p>
            <a:pPr>
              <a:lnSpc>
                <a:spcPct val="150000"/>
              </a:lnSpc>
            </a:pPr>
            <a:r>
              <a:rPr lang="en-US" sz="3600" b="1" dirty="0">
                <a:latin typeface="Inter" panose="020B0604020202020204" charset="0"/>
                <a:ea typeface="Inter" panose="020B0604020202020204" charset="0"/>
              </a:rPr>
              <a:t>ARTICLES REGARDING ACCIDENTS IN HIGHWAYS DUE TO DROWSINESS</a:t>
            </a:r>
            <a:endParaRPr lang="en-IN" sz="3600" b="1" dirty="0">
              <a:latin typeface="Inter" panose="020B0604020202020204" charset="0"/>
              <a:ea typeface="Inter" panose="020B0604020202020204" charset="0"/>
            </a:endParaRPr>
          </a:p>
        </p:txBody>
      </p:sp>
    </p:spTree>
    <p:extLst>
      <p:ext uri="{BB962C8B-B14F-4D97-AF65-F5344CB8AC3E}">
        <p14:creationId xmlns:p14="http://schemas.microsoft.com/office/powerpoint/2010/main" val="941550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16C6BD5-4DF4-E14E-67E3-A16AF1935D28}"/>
              </a:ext>
            </a:extLst>
          </p:cNvPr>
          <p:cNvPicPr>
            <a:picLocks noChangeAspect="1"/>
          </p:cNvPicPr>
          <p:nvPr/>
        </p:nvPicPr>
        <p:blipFill rotWithShape="1">
          <a:blip r:embed="rId2"/>
          <a:srcRect t="5865"/>
          <a:stretch/>
        </p:blipFill>
        <p:spPr>
          <a:xfrm>
            <a:off x="0" y="0"/>
            <a:ext cx="9112723" cy="10287000"/>
          </a:xfrm>
          <a:prstGeom prst="rect">
            <a:avLst/>
          </a:prstGeom>
        </p:spPr>
      </p:pic>
      <p:pic>
        <p:nvPicPr>
          <p:cNvPr id="5" name="Picture 4">
            <a:extLst>
              <a:ext uri="{FF2B5EF4-FFF2-40B4-BE49-F238E27FC236}">
                <a16:creationId xmlns:a16="http://schemas.microsoft.com/office/drawing/2014/main" xmlns="" id="{43761B28-BA81-775B-CF7A-2441D7610A03}"/>
              </a:ext>
            </a:extLst>
          </p:cNvPr>
          <p:cNvPicPr>
            <a:picLocks noChangeAspect="1"/>
          </p:cNvPicPr>
          <p:nvPr/>
        </p:nvPicPr>
        <p:blipFill>
          <a:blip r:embed="rId3"/>
          <a:stretch>
            <a:fillRect/>
          </a:stretch>
        </p:blipFill>
        <p:spPr>
          <a:xfrm>
            <a:off x="9112724" y="0"/>
            <a:ext cx="9175275" cy="10287000"/>
          </a:xfrm>
          <a:prstGeom prst="rect">
            <a:avLst/>
          </a:prstGeom>
        </p:spPr>
      </p:pic>
    </p:spTree>
    <p:extLst>
      <p:ext uri="{BB962C8B-B14F-4D97-AF65-F5344CB8AC3E}">
        <p14:creationId xmlns:p14="http://schemas.microsoft.com/office/powerpoint/2010/main" val="138803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9134"/>
            <a:ext cx="18288000" cy="10316134"/>
          </a:xfrm>
          <a:prstGeom prst="rect">
            <a:avLst/>
          </a:prstGeom>
        </p:spPr>
      </p:pic>
      <p:sp>
        <p:nvSpPr>
          <p:cNvPr id="28" name="Google Shape;158;p29">
            <a:extLst>
              <a:ext uri="{FF2B5EF4-FFF2-40B4-BE49-F238E27FC236}">
                <a16:creationId xmlns:a16="http://schemas.microsoft.com/office/drawing/2014/main" xmlns="" id="{1247DE0C-A5F1-AF9D-9F6F-E32420C4FE25}"/>
              </a:ext>
            </a:extLst>
          </p:cNvPr>
          <p:cNvSpPr txBox="1">
            <a:spLocks noGrp="1"/>
          </p:cNvSpPr>
          <p:nvPr>
            <p:ph type="title"/>
          </p:nvPr>
        </p:nvSpPr>
        <p:spPr>
          <a:xfrm>
            <a:off x="6218400" y="885864"/>
            <a:ext cx="5851200" cy="1253400"/>
          </a:xfrm>
          <a:prstGeom prst="rect">
            <a:avLst/>
          </a:prstGeom>
        </p:spPr>
        <p:txBody>
          <a:bodyPr spcFirstLastPara="1" wrap="square" lIns="182850" tIns="182850" rIns="182850" bIns="182850" anchor="t" anchorCtr="0">
            <a:noAutofit/>
          </a:bodyPr>
          <a:lstStyle/>
          <a:p>
            <a:pPr algn="l"/>
            <a:r>
              <a:rPr lang="en" sz="5600" b="1" u="none" dirty="0">
                <a:solidFill>
                  <a:schemeClr val="bg1"/>
                </a:solidFill>
              </a:rPr>
              <a:t>Technology Used</a:t>
            </a:r>
            <a:endParaRPr sz="5600" b="1" u="none" dirty="0">
              <a:solidFill>
                <a:schemeClr val="bg1"/>
              </a:solidFill>
            </a:endParaRPr>
          </a:p>
        </p:txBody>
      </p:sp>
      <p:sp>
        <p:nvSpPr>
          <p:cNvPr id="29" name="Google Shape;159;p29">
            <a:extLst>
              <a:ext uri="{FF2B5EF4-FFF2-40B4-BE49-F238E27FC236}">
                <a16:creationId xmlns:a16="http://schemas.microsoft.com/office/drawing/2014/main" xmlns="" id="{1183DC95-C7E9-79F9-CB47-5262A14680AA}"/>
              </a:ext>
            </a:extLst>
          </p:cNvPr>
          <p:cNvSpPr txBox="1">
            <a:spLocks/>
          </p:cNvSpPr>
          <p:nvPr/>
        </p:nvSpPr>
        <p:spPr>
          <a:xfrm>
            <a:off x="2192563" y="2139264"/>
            <a:ext cx="15339600" cy="1762656"/>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Open Sans"/>
              <a:buAutoNum type="arabicPeriod"/>
              <a:defRPr sz="1200" b="0" i="0" u="none" strike="noStrike" cap="none">
                <a:solidFill>
                  <a:schemeClr val="lt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Muli"/>
              <a:buAutoNum type="alphaLcPeriod"/>
              <a:defRPr sz="1400" b="0" i="0" u="none" strike="noStrike" cap="none">
                <a:solidFill>
                  <a:schemeClr val="lt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Muli"/>
              <a:buAutoNum type="romanLcPeriod"/>
              <a:defRPr sz="1400" b="0" i="0" u="none" strike="noStrike" cap="none">
                <a:solidFill>
                  <a:schemeClr val="lt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Muli"/>
              <a:buAutoNum type="arabicPeriod"/>
              <a:defRPr sz="1400" b="0" i="0" u="none" strike="noStrike" cap="none">
                <a:solidFill>
                  <a:schemeClr val="lt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Muli"/>
              <a:buAutoNum type="alphaLcPeriod"/>
              <a:defRPr sz="1400" b="0" i="0" u="none" strike="noStrike" cap="none">
                <a:solidFill>
                  <a:schemeClr val="lt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Muli"/>
              <a:buAutoNum type="romanLcPeriod"/>
              <a:defRPr sz="1400" b="0" i="0" u="none" strike="noStrike" cap="none">
                <a:solidFill>
                  <a:schemeClr val="lt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Muli"/>
              <a:buAutoNum type="arabicPeriod"/>
              <a:defRPr sz="1400" b="0" i="0" u="none" strike="noStrike" cap="none">
                <a:solidFill>
                  <a:schemeClr val="lt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Muli"/>
              <a:buAutoNum type="alphaLcPeriod"/>
              <a:defRPr sz="1400" b="0" i="0" u="none" strike="noStrike" cap="none">
                <a:solidFill>
                  <a:schemeClr val="lt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Muli"/>
              <a:buAutoNum type="romanLcPeriod"/>
              <a:defRPr sz="1400" b="0" i="0" u="none" strike="noStrike" cap="none">
                <a:solidFill>
                  <a:schemeClr val="lt1"/>
                </a:solidFill>
                <a:latin typeface="Open Sans"/>
                <a:ea typeface="Open Sans"/>
                <a:cs typeface="Open Sans"/>
                <a:sym typeface="Open Sans"/>
              </a:defRPr>
            </a:lvl9pPr>
          </a:lstStyle>
          <a:p>
            <a:pPr marL="0" indent="0">
              <a:lnSpc>
                <a:spcPct val="150000"/>
              </a:lnSpc>
              <a:buNone/>
            </a:pPr>
            <a:r>
              <a:rPr lang="en-GB" sz="3600" dirty="0">
                <a:solidFill>
                  <a:schemeClr val="bg1"/>
                </a:solidFill>
              </a:rPr>
              <a:t>The packages and Modules that is used in this prototype are :</a:t>
            </a:r>
          </a:p>
          <a:p>
            <a:pPr marL="0" indent="0">
              <a:lnSpc>
                <a:spcPct val="150000"/>
              </a:lnSpc>
              <a:buNone/>
            </a:pPr>
            <a:r>
              <a:rPr lang="en-GB" sz="3600" dirty="0">
                <a:solidFill>
                  <a:schemeClr val="bg1"/>
                </a:solidFill>
              </a:rPr>
              <a:t> </a:t>
            </a:r>
          </a:p>
        </p:txBody>
      </p:sp>
      <p:sp>
        <p:nvSpPr>
          <p:cNvPr id="2" name="TextBox 1">
            <a:extLst>
              <a:ext uri="{FF2B5EF4-FFF2-40B4-BE49-F238E27FC236}">
                <a16:creationId xmlns:a16="http://schemas.microsoft.com/office/drawing/2014/main" xmlns="" id="{3E46DD23-5304-A6A4-C528-5F01FF2126F9}"/>
              </a:ext>
            </a:extLst>
          </p:cNvPr>
          <p:cNvSpPr txBox="1"/>
          <p:nvPr/>
        </p:nvSpPr>
        <p:spPr>
          <a:xfrm>
            <a:off x="640883" y="3309802"/>
            <a:ext cx="5028941" cy="5047536"/>
          </a:xfrm>
          <a:prstGeom prst="rect">
            <a:avLst/>
          </a:prstGeom>
          <a:noFill/>
        </p:spPr>
        <p:txBody>
          <a:bodyPr wrap="none" rtlCol="0">
            <a:spAutoFit/>
          </a:bodyPr>
          <a:lstStyle/>
          <a:p>
            <a:pPr>
              <a:lnSpc>
                <a:spcPct val="150000"/>
              </a:lnSpc>
            </a:pPr>
            <a:r>
              <a:rPr lang="en-GB" sz="2800" u="sng" dirty="0">
                <a:solidFill>
                  <a:schemeClr val="bg1"/>
                </a:solidFill>
              </a:rPr>
              <a:t>Modules</a:t>
            </a:r>
            <a:r>
              <a:rPr lang="en-GB" sz="2800" dirty="0">
                <a:solidFill>
                  <a:schemeClr val="bg1"/>
                </a:solidFill>
              </a:rPr>
              <a:t>:</a:t>
            </a:r>
          </a:p>
          <a:p>
            <a:pPr marL="342900" indent="-342900">
              <a:lnSpc>
                <a:spcPct val="150000"/>
              </a:lnSpc>
              <a:buClr>
                <a:schemeClr val="accent2"/>
              </a:buClr>
              <a:buFont typeface="Arial" panose="020B0604020202020204" pitchFamily="34" charset="0"/>
              <a:buChar char="•"/>
            </a:pPr>
            <a:r>
              <a:rPr lang="en-GB" sz="2800" dirty="0">
                <a:solidFill>
                  <a:schemeClr val="bg1"/>
                </a:solidFill>
              </a:rPr>
              <a:t>Open cv, Tensor flow, </a:t>
            </a:r>
            <a:r>
              <a:rPr lang="en-GB" sz="2800" dirty="0" err="1">
                <a:solidFill>
                  <a:schemeClr val="bg1"/>
                </a:solidFill>
              </a:rPr>
              <a:t>Kivy</a:t>
            </a:r>
            <a:endParaRPr lang="en-GB" sz="2800" dirty="0">
              <a:solidFill>
                <a:schemeClr val="bg1"/>
              </a:solidFill>
            </a:endParaRPr>
          </a:p>
          <a:p>
            <a:pPr>
              <a:lnSpc>
                <a:spcPct val="150000"/>
              </a:lnSpc>
            </a:pPr>
            <a:r>
              <a:rPr lang="en-GB" sz="2800" dirty="0">
                <a:solidFill>
                  <a:schemeClr val="bg1"/>
                </a:solidFill>
              </a:rPr>
              <a:t>   HTML, CSS</a:t>
            </a:r>
          </a:p>
          <a:p>
            <a:pPr>
              <a:lnSpc>
                <a:spcPct val="150000"/>
              </a:lnSpc>
            </a:pPr>
            <a:r>
              <a:rPr lang="en-GB" sz="2800" u="sng" dirty="0">
                <a:solidFill>
                  <a:schemeClr val="bg1"/>
                </a:solidFill>
              </a:rPr>
              <a:t>Algorithm</a:t>
            </a:r>
            <a:r>
              <a:rPr lang="en-GB" sz="2800" dirty="0">
                <a:solidFill>
                  <a:schemeClr val="bg1"/>
                </a:solidFill>
              </a:rPr>
              <a:t>:</a:t>
            </a:r>
          </a:p>
          <a:p>
            <a:pPr marL="342900" indent="-342900">
              <a:lnSpc>
                <a:spcPct val="150000"/>
              </a:lnSpc>
              <a:buClr>
                <a:schemeClr val="accent2"/>
              </a:buClr>
              <a:buFont typeface="Arial" panose="020B0604020202020204" pitchFamily="34" charset="0"/>
              <a:buChar char="•"/>
            </a:pPr>
            <a:r>
              <a:rPr lang="en-GB" sz="2800" dirty="0">
                <a:solidFill>
                  <a:schemeClr val="bg1"/>
                </a:solidFill>
              </a:rPr>
              <a:t>Masked RCNN</a:t>
            </a:r>
          </a:p>
          <a:p>
            <a:pPr>
              <a:lnSpc>
                <a:spcPct val="150000"/>
              </a:lnSpc>
            </a:pPr>
            <a:r>
              <a:rPr lang="en-GB" sz="2800" u="sng" dirty="0">
                <a:solidFill>
                  <a:schemeClr val="bg1"/>
                </a:solidFill>
              </a:rPr>
              <a:t>Packages</a:t>
            </a:r>
            <a:r>
              <a:rPr lang="en-GB" sz="2800" dirty="0">
                <a:solidFill>
                  <a:schemeClr val="bg1"/>
                </a:solidFill>
              </a:rPr>
              <a:t>:</a:t>
            </a:r>
          </a:p>
          <a:p>
            <a:pPr marL="342900" indent="-342900">
              <a:lnSpc>
                <a:spcPct val="150000"/>
              </a:lnSpc>
              <a:buClr>
                <a:schemeClr val="accent2"/>
              </a:buClr>
              <a:buFont typeface="Arial" panose="020B0604020202020204" pitchFamily="34" charset="0"/>
              <a:buChar char="•"/>
            </a:pPr>
            <a:r>
              <a:rPr lang="en-GB" sz="2800" dirty="0">
                <a:solidFill>
                  <a:schemeClr val="bg1"/>
                </a:solidFill>
              </a:rPr>
              <a:t>Pandas, </a:t>
            </a:r>
            <a:r>
              <a:rPr lang="en-GB" sz="2800" dirty="0" err="1">
                <a:solidFill>
                  <a:schemeClr val="bg1"/>
                </a:solidFill>
              </a:rPr>
              <a:t>Numpy</a:t>
            </a:r>
            <a:r>
              <a:rPr lang="en-GB" sz="2800" dirty="0">
                <a:solidFill>
                  <a:schemeClr val="bg1"/>
                </a:solidFill>
              </a:rPr>
              <a:t>, </a:t>
            </a:r>
            <a:r>
              <a:rPr lang="en-GB" sz="2800" dirty="0" err="1">
                <a:solidFill>
                  <a:schemeClr val="bg1"/>
                </a:solidFill>
              </a:rPr>
              <a:t>mathplotlib</a:t>
            </a:r>
            <a:endParaRPr lang="en-GB" sz="2800" dirty="0">
              <a:solidFill>
                <a:schemeClr val="bg1"/>
              </a:solidFill>
            </a:endParaRPr>
          </a:p>
          <a:p>
            <a:r>
              <a:rPr lang="en-IN" sz="2800" dirty="0">
                <a:solidFill>
                  <a:schemeClr val="bg1"/>
                </a:solidFill>
              </a:rPr>
              <a:t>    Easy-OCR</a:t>
            </a:r>
          </a:p>
        </p:txBody>
      </p:sp>
      <p:pic>
        <p:nvPicPr>
          <p:cNvPr id="4" name="Picture 3">
            <a:extLst>
              <a:ext uri="{FF2B5EF4-FFF2-40B4-BE49-F238E27FC236}">
                <a16:creationId xmlns:a16="http://schemas.microsoft.com/office/drawing/2014/main" xmlns="" id="{AB784151-C482-BFA3-6EEC-7F73DED0C22E}"/>
              </a:ext>
            </a:extLst>
          </p:cNvPr>
          <p:cNvPicPr>
            <a:picLocks noChangeAspect="1"/>
          </p:cNvPicPr>
          <p:nvPr/>
        </p:nvPicPr>
        <p:blipFill rotWithShape="1">
          <a:blip r:embed="rId4"/>
          <a:srcRect r="55420"/>
          <a:stretch/>
        </p:blipFill>
        <p:spPr>
          <a:xfrm>
            <a:off x="6024488" y="3622339"/>
            <a:ext cx="5624932" cy="5372370"/>
          </a:xfrm>
          <a:prstGeom prst="rect">
            <a:avLst/>
          </a:prstGeom>
        </p:spPr>
      </p:pic>
      <p:pic>
        <p:nvPicPr>
          <p:cNvPr id="6" name="Picture 5">
            <a:extLst>
              <a:ext uri="{FF2B5EF4-FFF2-40B4-BE49-F238E27FC236}">
                <a16:creationId xmlns:a16="http://schemas.microsoft.com/office/drawing/2014/main" xmlns="" id="{50585C78-A543-C92F-7A15-268736C64862}"/>
              </a:ext>
            </a:extLst>
          </p:cNvPr>
          <p:cNvPicPr>
            <a:picLocks noChangeAspect="1"/>
          </p:cNvPicPr>
          <p:nvPr/>
        </p:nvPicPr>
        <p:blipFill rotWithShape="1">
          <a:blip r:embed="rId5"/>
          <a:srcRect r="51395"/>
          <a:stretch/>
        </p:blipFill>
        <p:spPr>
          <a:xfrm>
            <a:off x="12027891" y="3622337"/>
            <a:ext cx="5968506" cy="5372370"/>
          </a:xfrm>
          <a:prstGeom prst="rect">
            <a:avLst/>
          </a:prstGeom>
        </p:spPr>
      </p:pic>
    </p:spTree>
    <p:extLst>
      <p:ext uri="{BB962C8B-B14F-4D97-AF65-F5344CB8AC3E}">
        <p14:creationId xmlns:p14="http://schemas.microsoft.com/office/powerpoint/2010/main" val="143311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61"/>
        <p:cNvGrpSpPr/>
        <p:nvPr/>
      </p:nvGrpSpPr>
      <p:grpSpPr>
        <a:xfrm>
          <a:off x="0" y="0"/>
          <a:ext cx="0" cy="0"/>
          <a:chOff x="0" y="0"/>
          <a:chExt cx="0" cy="0"/>
        </a:xfrm>
      </p:grpSpPr>
      <p:pic>
        <p:nvPicPr>
          <p:cNvPr id="1026" name="Picture 2" descr="Onboard video systems for vehicle and road safety - TrafficInfraTech  Magazine">
            <a:extLst>
              <a:ext uri="{FF2B5EF4-FFF2-40B4-BE49-F238E27FC236}">
                <a16:creationId xmlns:a16="http://schemas.microsoft.com/office/drawing/2014/main" xmlns="" id="{2497739B-2FFE-6724-189B-E9D697F1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54746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2" name="Google Shape;62;p11"/>
          <p:cNvSpPr txBox="1"/>
          <p:nvPr/>
        </p:nvSpPr>
        <p:spPr>
          <a:xfrm>
            <a:off x="1014680" y="1253993"/>
            <a:ext cx="12638314" cy="246221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8000" b="1" dirty="0">
                <a:solidFill>
                  <a:schemeClr val="bg1"/>
                </a:solidFill>
                <a:latin typeface="Inter" panose="020B0604020202020204" charset="0"/>
                <a:ea typeface="Inter" panose="020B0604020202020204" charset="0"/>
              </a:rPr>
              <a:t>RESOURCES REQUIRED</a:t>
            </a:r>
          </a:p>
          <a:p>
            <a:pPr marL="0" marR="0" lvl="0" indent="0" algn="l" rtl="0">
              <a:spcBef>
                <a:spcPts val="0"/>
              </a:spcBef>
              <a:spcAft>
                <a:spcPts val="0"/>
              </a:spcAft>
              <a:buNone/>
            </a:pPr>
            <a:r>
              <a:rPr lang="en-US" sz="8000" b="1" dirty="0">
                <a:solidFill>
                  <a:schemeClr val="bg1"/>
                </a:solidFill>
                <a:latin typeface="Inter" panose="020B0604020202020204" charset="0"/>
                <a:ea typeface="Inter" panose="020B0604020202020204" charset="0"/>
              </a:rPr>
              <a:t>AND TIMELINE</a:t>
            </a:r>
            <a:endParaRPr sz="8000" b="1" dirty="0">
              <a:solidFill>
                <a:schemeClr val="bg1"/>
              </a:solidFill>
              <a:latin typeface="Inter" panose="020B0604020202020204" charset="0"/>
              <a:ea typeface="Inter" panose="020B0604020202020204" charset="0"/>
            </a:endParaRPr>
          </a:p>
        </p:txBody>
      </p:sp>
      <p:sp>
        <p:nvSpPr>
          <p:cNvPr id="63" name="Google Shape;63;p11"/>
          <p:cNvSpPr/>
          <p:nvPr/>
        </p:nvSpPr>
        <p:spPr>
          <a:xfrm>
            <a:off x="-19050" y="5474633"/>
            <a:ext cx="18307050" cy="5002866"/>
          </a:xfrm>
          <a:custGeom>
            <a:avLst/>
            <a:gdLst/>
            <a:ahLst/>
            <a:cxnLst/>
            <a:rect l="l" t="t" r="r" b="b"/>
            <a:pathLst>
              <a:path w="4907816" h="2709333" extrusionOk="0">
                <a:moveTo>
                  <a:pt x="0" y="0"/>
                </a:moveTo>
                <a:lnTo>
                  <a:pt x="4907816" y="0"/>
                </a:lnTo>
                <a:lnTo>
                  <a:pt x="4907816" y="2709333"/>
                </a:lnTo>
                <a:lnTo>
                  <a:pt x="0" y="2709333"/>
                </a:lnTo>
                <a:close/>
              </a:path>
            </a:pathLst>
          </a:custGeom>
          <a:solidFill>
            <a:srgbClr val="FFFFFF"/>
          </a:solidFill>
          <a:ln>
            <a:noFill/>
          </a:ln>
        </p:spPr>
        <p:txBody>
          <a:bodyPr/>
          <a:lstStyle/>
          <a:p>
            <a:endParaRPr lang="en-IN"/>
          </a:p>
        </p:txBody>
      </p:sp>
      <p:sp>
        <p:nvSpPr>
          <p:cNvPr id="64" name="Google Shape;64;p11"/>
          <p:cNvSpPr txBox="1"/>
          <p:nvPr/>
        </p:nvSpPr>
        <p:spPr>
          <a:xfrm>
            <a:off x="-19050" y="5293807"/>
            <a:ext cx="3086100" cy="326692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1"/>
          <p:cNvSpPr txBox="1"/>
          <p:nvPr/>
        </p:nvSpPr>
        <p:spPr>
          <a:xfrm>
            <a:off x="1014680" y="5510285"/>
            <a:ext cx="16554863" cy="4431983"/>
          </a:xfrm>
          <a:prstGeom prst="rect">
            <a:avLst/>
          </a:prstGeom>
          <a:noFill/>
          <a:ln>
            <a:noFill/>
          </a:ln>
        </p:spPr>
        <p:txBody>
          <a:bodyPr spcFirstLastPara="1" wrap="square" lIns="0" tIns="0" rIns="0" bIns="0" anchor="t" anchorCtr="0">
            <a:spAutoFit/>
          </a:bodyPr>
          <a:lstStyle/>
          <a:p>
            <a:pPr marL="457200" marR="0" lvl="0" indent="-457200" algn="l" rtl="0">
              <a:lnSpc>
                <a:spcPct val="200000"/>
              </a:lnSpc>
              <a:spcBef>
                <a:spcPts val="0"/>
              </a:spcBef>
              <a:spcAft>
                <a:spcPts val="0"/>
              </a:spcAft>
              <a:buFont typeface="Wingdings" panose="05000000000000000000" pitchFamily="2" charset="2"/>
              <a:buChar char="§"/>
            </a:pPr>
            <a:r>
              <a:rPr lang="en-US" sz="3600" b="1" dirty="0">
                <a:effectLst/>
                <a:latin typeface="Inter" panose="020B0604020202020204" charset="0"/>
                <a:ea typeface="Inter" panose="020B0604020202020204" charset="0"/>
                <a:cs typeface="Times New Roman" panose="02020603050405020304" pitchFamily="18" charset="0"/>
              </a:rPr>
              <a:t>Various datasets in order to train the model in different environments for accurate results.</a:t>
            </a:r>
          </a:p>
          <a:p>
            <a:pPr marL="457200" marR="0" lvl="0" indent="-457200" algn="l" rtl="0">
              <a:lnSpc>
                <a:spcPct val="200000"/>
              </a:lnSpc>
              <a:spcBef>
                <a:spcPts val="0"/>
              </a:spcBef>
              <a:spcAft>
                <a:spcPts val="0"/>
              </a:spcAft>
              <a:buFont typeface="Wingdings" panose="05000000000000000000" pitchFamily="2" charset="2"/>
              <a:buChar char="§"/>
            </a:pPr>
            <a:r>
              <a:rPr lang="en-US" sz="3600" b="1" dirty="0">
                <a:effectLst/>
                <a:latin typeface="Inter" panose="020B0604020202020204" charset="0"/>
                <a:ea typeface="Inter" panose="020B0604020202020204" charset="0"/>
                <a:cs typeface="Times New Roman" panose="02020603050405020304" pitchFamily="18" charset="0"/>
              </a:rPr>
              <a:t>The datasets are based on image annotation.</a:t>
            </a:r>
          </a:p>
          <a:p>
            <a:pPr marL="457200" marR="0" lvl="0" indent="-457200" algn="l" rtl="0">
              <a:lnSpc>
                <a:spcPct val="200000"/>
              </a:lnSpc>
              <a:spcBef>
                <a:spcPts val="0"/>
              </a:spcBef>
              <a:spcAft>
                <a:spcPts val="0"/>
              </a:spcAft>
              <a:buFont typeface="Wingdings" panose="05000000000000000000" pitchFamily="2" charset="2"/>
              <a:buChar char="§"/>
            </a:pPr>
            <a:r>
              <a:rPr lang="en-US" sz="3600" b="1" dirty="0">
                <a:latin typeface="Inter" panose="020B0604020202020204" charset="0"/>
                <a:ea typeface="Inter" panose="020B0604020202020204" charset="0"/>
                <a:cs typeface="Times New Roman" panose="02020603050405020304" pitchFamily="18" charset="0"/>
              </a:rPr>
              <a:t>This prototype is in it’s final stage of approach.</a:t>
            </a:r>
            <a:endParaRPr sz="3600" b="1" dirty="0">
              <a:latin typeface="Inter" panose="020B0604020202020204" charset="0"/>
              <a:ea typeface="Inter" panose="020B0604020202020204" charset="0"/>
            </a:endParaRPr>
          </a:p>
        </p:txBody>
      </p:sp>
      <p:grpSp>
        <p:nvGrpSpPr>
          <p:cNvPr id="72" name="Google Shape;72;p11"/>
          <p:cNvGrpSpPr/>
          <p:nvPr/>
        </p:nvGrpSpPr>
        <p:grpSpPr>
          <a:xfrm>
            <a:off x="665018" y="467374"/>
            <a:ext cx="1129933" cy="368163"/>
            <a:chOff x="0" y="-9525"/>
            <a:chExt cx="1506576" cy="490884"/>
          </a:xfrm>
        </p:grpSpPr>
        <p:sp>
          <p:nvSpPr>
            <p:cNvPr id="73" name="Google Shape;73;p11"/>
            <p:cNvSpPr txBox="1"/>
            <p:nvPr/>
          </p:nvSpPr>
          <p:spPr>
            <a:xfrm>
              <a:off x="0" y="-9525"/>
              <a:ext cx="1460100"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b="1" dirty="0"/>
            </a:p>
          </p:txBody>
        </p:sp>
        <p:sp>
          <p:nvSpPr>
            <p:cNvPr id="74" name="Google Shape;74;p11"/>
            <p:cNvSpPr txBox="1"/>
            <p:nvPr/>
          </p:nvSpPr>
          <p:spPr>
            <a:xfrm>
              <a:off x="1370076" y="136650"/>
              <a:ext cx="136500"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grpSp>
      <p:sp>
        <p:nvSpPr>
          <p:cNvPr id="75" name="Google Shape;75;p11"/>
          <p:cNvSpPr txBox="1"/>
          <p:nvPr/>
        </p:nvSpPr>
        <p:spPr>
          <a:xfrm>
            <a:off x="8512355" y="1183178"/>
            <a:ext cx="422095" cy="282564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765" dirty="0">
                <a:solidFill>
                  <a:srgbClr val="00FFA3"/>
                </a:solidFill>
                <a:latin typeface="Arial"/>
                <a:ea typeface="Arial"/>
                <a:cs typeface="Arial"/>
                <a:sym typeface="Arial"/>
              </a:rPr>
              <a: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2243"/>
        </a:solidFill>
        <a:effectLst/>
      </p:bgPr>
    </p:bg>
    <p:spTree>
      <p:nvGrpSpPr>
        <p:cNvPr id="1" name="Shape 413"/>
        <p:cNvGrpSpPr/>
        <p:nvPr/>
      </p:nvGrpSpPr>
      <p:grpSpPr>
        <a:xfrm>
          <a:off x="0" y="0"/>
          <a:ext cx="0" cy="0"/>
          <a:chOff x="0" y="0"/>
          <a:chExt cx="0" cy="0"/>
        </a:xfrm>
      </p:grpSpPr>
      <p:sp>
        <p:nvSpPr>
          <p:cNvPr id="417" name="Google Shape;417;p25"/>
          <p:cNvSpPr txBox="1"/>
          <p:nvPr/>
        </p:nvSpPr>
        <p:spPr>
          <a:xfrm>
            <a:off x="679348" y="811970"/>
            <a:ext cx="11123445" cy="997196"/>
          </a:xfrm>
          <a:prstGeom prst="rect">
            <a:avLst/>
          </a:prstGeom>
          <a:noFill/>
          <a:ln>
            <a:noFill/>
          </a:ln>
        </p:spPr>
        <p:txBody>
          <a:bodyPr spcFirstLastPara="1" wrap="square" lIns="0" tIns="0" rIns="0" bIns="0" anchor="t" anchorCtr="0">
            <a:spAutoFit/>
          </a:bodyPr>
          <a:lstStyle/>
          <a:p>
            <a:pPr lvl="0" algn="ctr">
              <a:lnSpc>
                <a:spcPct val="120000"/>
              </a:lnSpc>
            </a:pPr>
            <a:r>
              <a:rPr lang="en-US" sz="5400" b="1" dirty="0">
                <a:solidFill>
                  <a:schemeClr val="bg1"/>
                </a:solidFill>
                <a:latin typeface="Inter" panose="020B0604020202020204" charset="0"/>
                <a:ea typeface="Inter" panose="020B0604020202020204" charset="0"/>
              </a:rPr>
              <a:t>Description Of Our Applicability :</a:t>
            </a:r>
            <a:endParaRPr b="1" dirty="0">
              <a:solidFill>
                <a:schemeClr val="bg1"/>
              </a:solidFill>
              <a:latin typeface="Inter" panose="020B0604020202020204" charset="0"/>
              <a:ea typeface="Inter" panose="020B0604020202020204" charset="0"/>
            </a:endParaRPr>
          </a:p>
        </p:txBody>
      </p:sp>
      <p:sp>
        <p:nvSpPr>
          <p:cNvPr id="11" name="Google Shape;159;p29"/>
          <p:cNvSpPr txBox="1">
            <a:spLocks noGrp="1"/>
          </p:cNvSpPr>
          <p:nvPr/>
        </p:nvSpPr>
        <p:spPr>
          <a:xfrm>
            <a:off x="1842866" y="2321169"/>
            <a:ext cx="14517859" cy="5881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Open Sans"/>
              <a:buAutoNum type="arabicPeriod"/>
              <a:defRPr sz="1200" b="0" i="0" u="none" strike="noStrike" cap="none">
                <a:solidFill>
                  <a:schemeClr val="lt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Muli"/>
              <a:buAutoNum type="alphaLcPeriod"/>
              <a:defRPr sz="1400" b="0" i="0" u="none" strike="noStrike" cap="none">
                <a:solidFill>
                  <a:schemeClr val="lt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Muli"/>
              <a:buAutoNum type="romanLcPeriod"/>
              <a:defRPr sz="1400" b="0" i="0" u="none" strike="noStrike" cap="none">
                <a:solidFill>
                  <a:schemeClr val="lt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Muli"/>
              <a:buAutoNum type="arabicPeriod"/>
              <a:defRPr sz="1400" b="0" i="0" u="none" strike="noStrike" cap="none">
                <a:solidFill>
                  <a:schemeClr val="lt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Muli"/>
              <a:buAutoNum type="alphaLcPeriod"/>
              <a:defRPr sz="1400" b="0" i="0" u="none" strike="noStrike" cap="none">
                <a:solidFill>
                  <a:schemeClr val="lt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Muli"/>
              <a:buAutoNum type="romanLcPeriod"/>
              <a:defRPr sz="1400" b="0" i="0" u="none" strike="noStrike" cap="none">
                <a:solidFill>
                  <a:schemeClr val="lt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Muli"/>
              <a:buAutoNum type="arabicPeriod"/>
              <a:defRPr sz="1400" b="0" i="0" u="none" strike="noStrike" cap="none">
                <a:solidFill>
                  <a:schemeClr val="lt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Muli"/>
              <a:buAutoNum type="alphaLcPeriod"/>
              <a:defRPr sz="1400" b="0" i="0" u="none" strike="noStrike" cap="none">
                <a:solidFill>
                  <a:schemeClr val="lt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Muli"/>
              <a:buAutoNum type="romanLcPeriod"/>
              <a:defRPr sz="1400" b="0" i="0" u="none" strike="noStrike" cap="none">
                <a:solidFill>
                  <a:schemeClr val="lt1"/>
                </a:solidFill>
                <a:latin typeface="Open Sans"/>
                <a:ea typeface="Open Sans"/>
                <a:cs typeface="Open Sans"/>
                <a:sym typeface="Open Sans"/>
              </a:defRPr>
            </a:lvl9pPr>
          </a:lstStyle>
          <a:p>
            <a:pPr marL="285750" indent="-285750">
              <a:lnSpc>
                <a:spcPct val="150000"/>
              </a:lnSpc>
              <a:buFont typeface="Arial" panose="020B0604020202020204" pitchFamily="34" charset="0"/>
              <a:buChar char="•"/>
            </a:pPr>
            <a:r>
              <a:rPr lang="en-GB" sz="3600" dirty="0"/>
              <a:t>Long driving heavy vehicles where almost daily accidents occur due to driver fatigue.</a:t>
            </a:r>
          </a:p>
          <a:p>
            <a:pPr marL="285750" indent="-285750">
              <a:lnSpc>
                <a:spcPct val="150000"/>
              </a:lnSpc>
              <a:buFont typeface="Arial" panose="020B0604020202020204" pitchFamily="34" charset="0"/>
              <a:buChar char="•"/>
            </a:pPr>
            <a:r>
              <a:rPr lang="en-GB" sz="3600" dirty="0"/>
              <a:t>Operators at nuclear power plants where continuous monitoring is necessary, could make use of our drowsiness detecting system.</a:t>
            </a:r>
          </a:p>
          <a:p>
            <a:pPr marL="285750" indent="-285750">
              <a:lnSpc>
                <a:spcPct val="150000"/>
              </a:lnSpc>
              <a:buFont typeface="Arial" panose="020B0604020202020204" pitchFamily="34" charset="0"/>
              <a:buChar char="•"/>
            </a:pPr>
            <a:r>
              <a:rPr lang="en-GB" sz="3600" dirty="0"/>
              <a:t>In case of bike accidents , we can predict the type of vehicle which causes the accident role.</a:t>
            </a:r>
          </a:p>
          <a:p>
            <a:pPr marL="285750" indent="-285750">
              <a:lnSpc>
                <a:spcPct val="150000"/>
              </a:lnSpc>
              <a:buFont typeface="Arial" panose="020B0604020202020204" pitchFamily="34" charset="0"/>
              <a:buChar char="•"/>
            </a:pPr>
            <a:r>
              <a:rPr lang="en-GB" sz="3600" dirty="0"/>
              <a:t>Above all the system can also act as an 24/7 dashcam, recording high quality footage.</a:t>
            </a:r>
          </a:p>
          <a:p>
            <a:pPr marL="285750" indent="-285750">
              <a:lnSpc>
                <a:spcPct val="60000"/>
              </a:lnSpc>
              <a:buFont typeface="Arial" panose="020B0604020202020204" pitchFamily="34" charset="0"/>
              <a:buChar char="•"/>
            </a:pPr>
            <a:endParaRPr lang="en-GB" sz="2000" dirty="0"/>
          </a:p>
          <a:p>
            <a:pPr marL="0" indent="0">
              <a:lnSpc>
                <a:spcPct val="60000"/>
              </a:lnSpc>
              <a:buNone/>
            </a:pPr>
            <a:endParaRPr sz="2000" dirty="0"/>
          </a:p>
        </p:txBody>
      </p:sp>
    </p:spTree>
    <p:extLst>
      <p:ext uri="{BB962C8B-B14F-4D97-AF65-F5344CB8AC3E}">
        <p14:creationId xmlns:p14="http://schemas.microsoft.com/office/powerpoint/2010/main" val="899501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2243"/>
        </a:solidFill>
        <a:effectLst/>
      </p:bgPr>
    </p:bg>
    <p:spTree>
      <p:nvGrpSpPr>
        <p:cNvPr id="1" name="Shape 180"/>
        <p:cNvGrpSpPr/>
        <p:nvPr/>
      </p:nvGrpSpPr>
      <p:grpSpPr>
        <a:xfrm>
          <a:off x="0" y="0"/>
          <a:ext cx="0" cy="0"/>
          <a:chOff x="0" y="0"/>
          <a:chExt cx="0" cy="0"/>
        </a:xfrm>
      </p:grpSpPr>
      <p:sp>
        <p:nvSpPr>
          <p:cNvPr id="181" name="Google Shape;181;p15"/>
          <p:cNvSpPr/>
          <p:nvPr/>
        </p:nvSpPr>
        <p:spPr>
          <a:xfrm>
            <a:off x="168812" y="0"/>
            <a:ext cx="10607040" cy="10424160"/>
          </a:xfrm>
          <a:custGeom>
            <a:avLst/>
            <a:gdLst/>
            <a:ahLst/>
            <a:cxnLst/>
            <a:rect l="l" t="t" r="r" b="b"/>
            <a:pathLst>
              <a:path w="10387731" h="10387731" extrusionOk="0">
                <a:moveTo>
                  <a:pt x="0" y="0"/>
                </a:moveTo>
                <a:lnTo>
                  <a:pt x="10387731" y="0"/>
                </a:lnTo>
                <a:lnTo>
                  <a:pt x="10387731" y="10387731"/>
                </a:lnTo>
                <a:lnTo>
                  <a:pt x="0" y="10387731"/>
                </a:lnTo>
                <a:lnTo>
                  <a:pt x="0" y="0"/>
                </a:lnTo>
                <a:close/>
              </a:path>
            </a:pathLst>
          </a:custGeom>
          <a:blipFill rotWithShape="1">
            <a:blip r:embed="rId3">
              <a:alphaModFix amt="5000"/>
            </a:blip>
            <a:stretch>
              <a:fillRect l="-7900" t="-904" r="9967" b="125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5"/>
          <p:cNvSpPr txBox="1"/>
          <p:nvPr/>
        </p:nvSpPr>
        <p:spPr>
          <a:xfrm>
            <a:off x="1687705" y="577004"/>
            <a:ext cx="94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grpSp>
        <p:nvGrpSpPr>
          <p:cNvPr id="186" name="Google Shape;186;p15"/>
          <p:cNvGrpSpPr/>
          <p:nvPr/>
        </p:nvGrpSpPr>
        <p:grpSpPr>
          <a:xfrm>
            <a:off x="665018" y="467374"/>
            <a:ext cx="1316250" cy="696216"/>
            <a:chOff x="0" y="-9525"/>
            <a:chExt cx="1755000" cy="928287"/>
          </a:xfrm>
        </p:grpSpPr>
        <p:sp>
          <p:nvSpPr>
            <p:cNvPr id="187" name="Google Shape;187;p15"/>
            <p:cNvSpPr txBox="1"/>
            <p:nvPr/>
          </p:nvSpPr>
          <p:spPr>
            <a:xfrm>
              <a:off x="0" y="-9525"/>
              <a:ext cx="1755000" cy="92828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3770" b="1" dirty="0">
                <a:solidFill>
                  <a:srgbClr val="F5F5F7"/>
                </a:solidFill>
              </a:endParaRPr>
            </a:p>
          </p:txBody>
        </p:sp>
        <p:sp>
          <p:nvSpPr>
            <p:cNvPr id="188" name="Google Shape;188;p15"/>
            <p:cNvSpPr txBox="1"/>
            <p:nvPr/>
          </p:nvSpPr>
          <p:spPr>
            <a:xfrm>
              <a:off x="1363583" y="136650"/>
              <a:ext cx="126300"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grpSp>
      <p:sp>
        <p:nvSpPr>
          <p:cNvPr id="9" name="Google Shape;159;p29"/>
          <p:cNvSpPr txBox="1">
            <a:spLocks noGrp="1"/>
          </p:cNvSpPr>
          <p:nvPr/>
        </p:nvSpPr>
        <p:spPr>
          <a:xfrm>
            <a:off x="1981268" y="1816130"/>
            <a:ext cx="14771077" cy="52165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2"/>
              </a:buClr>
              <a:buSzPts val="1200"/>
              <a:buFont typeface="Open Sans"/>
              <a:buAutoNum type="arabicPeriod"/>
              <a:defRPr sz="1200" b="0" i="0" u="none" strike="noStrike" cap="none">
                <a:solidFill>
                  <a:schemeClr val="lt1"/>
                </a:solidFill>
                <a:latin typeface="Open Sans"/>
                <a:ea typeface="Open Sans"/>
                <a:cs typeface="Open Sans"/>
                <a:sym typeface="Open Sans"/>
              </a:defRPr>
            </a:lvl1pPr>
            <a:lvl2pPr marL="914400" marR="0" lvl="1" indent="-304800" algn="l" rtl="0">
              <a:lnSpc>
                <a:spcPct val="115000"/>
              </a:lnSpc>
              <a:spcBef>
                <a:spcPts val="1600"/>
              </a:spcBef>
              <a:spcAft>
                <a:spcPts val="0"/>
              </a:spcAft>
              <a:buClr>
                <a:schemeClr val="dk1"/>
              </a:buClr>
              <a:buSzPts val="1200"/>
              <a:buFont typeface="Muli"/>
              <a:buAutoNum type="alphaLcPeriod"/>
              <a:defRPr sz="1400" b="0" i="0" u="none" strike="noStrike" cap="none">
                <a:solidFill>
                  <a:schemeClr val="lt1"/>
                </a:solidFill>
                <a:latin typeface="Open Sans"/>
                <a:ea typeface="Open Sans"/>
                <a:cs typeface="Open Sans"/>
                <a:sym typeface="Open Sans"/>
              </a:defRPr>
            </a:lvl2pPr>
            <a:lvl3pPr marL="1371600" marR="0" lvl="2" indent="-304800" algn="l" rtl="0">
              <a:lnSpc>
                <a:spcPct val="115000"/>
              </a:lnSpc>
              <a:spcBef>
                <a:spcPts val="1600"/>
              </a:spcBef>
              <a:spcAft>
                <a:spcPts val="0"/>
              </a:spcAft>
              <a:buClr>
                <a:schemeClr val="dk1"/>
              </a:buClr>
              <a:buSzPts val="1200"/>
              <a:buFont typeface="Muli"/>
              <a:buAutoNum type="romanLcPeriod"/>
              <a:defRPr sz="1400" b="0" i="0" u="none" strike="noStrike" cap="none">
                <a:solidFill>
                  <a:schemeClr val="lt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Muli"/>
              <a:buAutoNum type="arabicPeriod"/>
              <a:defRPr sz="1400" b="0" i="0" u="none" strike="noStrike" cap="none">
                <a:solidFill>
                  <a:schemeClr val="lt1"/>
                </a:solidFill>
                <a:latin typeface="Open Sans"/>
                <a:ea typeface="Open Sans"/>
                <a:cs typeface="Open Sans"/>
                <a:sym typeface="Open Sans"/>
              </a:defRPr>
            </a:lvl4pPr>
            <a:lvl5pPr marL="2286000" marR="0" lvl="4" indent="-304800" algn="l" rtl="0">
              <a:lnSpc>
                <a:spcPct val="115000"/>
              </a:lnSpc>
              <a:spcBef>
                <a:spcPts val="1600"/>
              </a:spcBef>
              <a:spcAft>
                <a:spcPts val="0"/>
              </a:spcAft>
              <a:buClr>
                <a:schemeClr val="dk1"/>
              </a:buClr>
              <a:buSzPts val="1200"/>
              <a:buFont typeface="Muli"/>
              <a:buAutoNum type="alphaLcPeriod"/>
              <a:defRPr sz="1400" b="0" i="0" u="none" strike="noStrike" cap="none">
                <a:solidFill>
                  <a:schemeClr val="lt1"/>
                </a:solidFill>
                <a:latin typeface="Open Sans"/>
                <a:ea typeface="Open Sans"/>
                <a:cs typeface="Open Sans"/>
                <a:sym typeface="Open Sans"/>
              </a:defRPr>
            </a:lvl5pPr>
            <a:lvl6pPr marL="2743200" marR="0" lvl="5" indent="-304800" algn="l" rtl="0">
              <a:lnSpc>
                <a:spcPct val="115000"/>
              </a:lnSpc>
              <a:spcBef>
                <a:spcPts val="1600"/>
              </a:spcBef>
              <a:spcAft>
                <a:spcPts val="0"/>
              </a:spcAft>
              <a:buClr>
                <a:schemeClr val="dk1"/>
              </a:buClr>
              <a:buSzPts val="1200"/>
              <a:buFont typeface="Muli"/>
              <a:buAutoNum type="romanLcPeriod"/>
              <a:defRPr sz="1400" b="0" i="0" u="none" strike="noStrike" cap="none">
                <a:solidFill>
                  <a:schemeClr val="lt1"/>
                </a:solidFill>
                <a:latin typeface="Open Sans"/>
                <a:ea typeface="Open Sans"/>
                <a:cs typeface="Open Sans"/>
                <a:sym typeface="Open Sans"/>
              </a:defRPr>
            </a:lvl6pPr>
            <a:lvl7pPr marL="3200400" marR="0" lvl="6" indent="-304800" algn="l" rtl="0">
              <a:lnSpc>
                <a:spcPct val="115000"/>
              </a:lnSpc>
              <a:spcBef>
                <a:spcPts val="1600"/>
              </a:spcBef>
              <a:spcAft>
                <a:spcPts val="0"/>
              </a:spcAft>
              <a:buClr>
                <a:schemeClr val="dk1"/>
              </a:buClr>
              <a:buSzPts val="1200"/>
              <a:buFont typeface="Muli"/>
              <a:buAutoNum type="arabicPeriod"/>
              <a:defRPr sz="1400" b="0" i="0" u="none" strike="noStrike" cap="none">
                <a:solidFill>
                  <a:schemeClr val="lt1"/>
                </a:solidFill>
                <a:latin typeface="Open Sans"/>
                <a:ea typeface="Open Sans"/>
                <a:cs typeface="Open Sans"/>
                <a:sym typeface="Open Sans"/>
              </a:defRPr>
            </a:lvl7pPr>
            <a:lvl8pPr marL="3657600" marR="0" lvl="7" indent="-304800" algn="l" rtl="0">
              <a:lnSpc>
                <a:spcPct val="115000"/>
              </a:lnSpc>
              <a:spcBef>
                <a:spcPts val="1600"/>
              </a:spcBef>
              <a:spcAft>
                <a:spcPts val="0"/>
              </a:spcAft>
              <a:buClr>
                <a:schemeClr val="dk1"/>
              </a:buClr>
              <a:buSzPts val="1200"/>
              <a:buFont typeface="Muli"/>
              <a:buAutoNum type="alphaLcPeriod"/>
              <a:defRPr sz="1400" b="0" i="0" u="none" strike="noStrike" cap="none">
                <a:solidFill>
                  <a:schemeClr val="lt1"/>
                </a:solidFill>
                <a:latin typeface="Open Sans"/>
                <a:ea typeface="Open Sans"/>
                <a:cs typeface="Open Sans"/>
                <a:sym typeface="Open Sans"/>
              </a:defRPr>
            </a:lvl8pPr>
            <a:lvl9pPr marL="4114800" marR="0" lvl="8" indent="-304800" algn="l" rtl="0">
              <a:lnSpc>
                <a:spcPct val="115000"/>
              </a:lnSpc>
              <a:spcBef>
                <a:spcPts val="1600"/>
              </a:spcBef>
              <a:spcAft>
                <a:spcPts val="1600"/>
              </a:spcAft>
              <a:buClr>
                <a:schemeClr val="dk1"/>
              </a:buClr>
              <a:buSzPts val="1200"/>
              <a:buFont typeface="Muli"/>
              <a:buAutoNum type="romanLcPeriod"/>
              <a:defRPr sz="1400" b="0" i="0" u="none" strike="noStrike" cap="none">
                <a:solidFill>
                  <a:schemeClr val="lt1"/>
                </a:solidFill>
                <a:latin typeface="Open Sans"/>
                <a:ea typeface="Open Sans"/>
                <a:cs typeface="Open Sans"/>
                <a:sym typeface="Open Sans"/>
              </a:defRPr>
            </a:lvl9pPr>
          </a:lstStyle>
          <a:p>
            <a:pPr marL="0" indent="0">
              <a:lnSpc>
                <a:spcPct val="60000"/>
              </a:lnSpc>
              <a:buNone/>
            </a:pPr>
            <a:endParaRPr lang="en-GB" sz="3600" dirty="0"/>
          </a:p>
          <a:p>
            <a:pPr marL="0" indent="0">
              <a:lnSpc>
                <a:spcPct val="60000"/>
              </a:lnSpc>
              <a:buNone/>
            </a:pPr>
            <a:endParaRPr lang="en-GB" sz="3600" dirty="0"/>
          </a:p>
          <a:p>
            <a:pPr marL="0" indent="0">
              <a:lnSpc>
                <a:spcPct val="60000"/>
              </a:lnSpc>
              <a:buNone/>
            </a:pPr>
            <a:endParaRPr lang="en-GB" sz="3600" dirty="0"/>
          </a:p>
          <a:p>
            <a:pPr marL="285750" indent="-285750">
              <a:lnSpc>
                <a:spcPct val="60000"/>
              </a:lnSpc>
              <a:buFont typeface="Arial" panose="020B0604020202020204" pitchFamily="34" charset="0"/>
              <a:buChar char="•"/>
            </a:pPr>
            <a:r>
              <a:rPr lang="en-GB" sz="3600" dirty="0"/>
              <a:t>Types of vehicles are clearly identified which causes the particular </a:t>
            </a:r>
          </a:p>
          <a:p>
            <a:pPr marL="0" indent="0">
              <a:lnSpc>
                <a:spcPct val="60000"/>
              </a:lnSpc>
              <a:buNone/>
            </a:pPr>
            <a:endParaRPr lang="en-GB" sz="3600" dirty="0"/>
          </a:p>
          <a:p>
            <a:pPr marL="0" indent="0">
              <a:lnSpc>
                <a:spcPct val="60000"/>
              </a:lnSpc>
              <a:buNone/>
            </a:pPr>
            <a:r>
              <a:rPr lang="en-GB" sz="3600" dirty="0"/>
              <a:t>     accident.</a:t>
            </a:r>
          </a:p>
          <a:p>
            <a:pPr marL="285750" indent="-285750">
              <a:lnSpc>
                <a:spcPct val="60000"/>
              </a:lnSpc>
              <a:buFont typeface="Arial" panose="020B0604020202020204" pitchFamily="34" charset="0"/>
              <a:buChar char="•"/>
            </a:pPr>
            <a:endParaRPr lang="en-GB" sz="3600" dirty="0"/>
          </a:p>
          <a:p>
            <a:pPr marL="285750" indent="-285750">
              <a:lnSpc>
                <a:spcPct val="60000"/>
              </a:lnSpc>
              <a:buFont typeface="Arial" panose="020B0604020202020204" pitchFamily="34" charset="0"/>
              <a:buChar char="•"/>
            </a:pPr>
            <a:r>
              <a:rPr lang="en-GB" sz="3600" dirty="0"/>
              <a:t>Adaptive non-sensor cruise control.</a:t>
            </a:r>
          </a:p>
          <a:p>
            <a:pPr marL="285750" indent="-285750">
              <a:lnSpc>
                <a:spcPct val="60000"/>
              </a:lnSpc>
              <a:buFont typeface="Arial" panose="020B0604020202020204" pitchFamily="34" charset="0"/>
              <a:buChar char="•"/>
            </a:pPr>
            <a:endParaRPr lang="en-GB" sz="3600" dirty="0"/>
          </a:p>
          <a:p>
            <a:pPr marL="285750" indent="-285750">
              <a:lnSpc>
                <a:spcPct val="60000"/>
              </a:lnSpc>
              <a:buFont typeface="Arial" panose="020B0604020202020204" pitchFamily="34" charset="0"/>
              <a:buChar char="•"/>
            </a:pPr>
            <a:r>
              <a:rPr lang="en-GB" sz="3600" dirty="0"/>
              <a:t>Lane change alarm system(only when indicators are not used).</a:t>
            </a:r>
          </a:p>
          <a:p>
            <a:pPr marL="285750" indent="-285750">
              <a:buFont typeface="Arial" panose="020B0604020202020204" pitchFamily="34" charset="0"/>
              <a:buChar char="•"/>
            </a:pPr>
            <a:endParaRPr lang="en-GB" sz="3600" dirty="0"/>
          </a:p>
          <a:p>
            <a:pPr marL="285750" indent="-285750">
              <a:buFont typeface="Arial" panose="020B0604020202020204" pitchFamily="34" charset="0"/>
              <a:buChar char="•"/>
            </a:pPr>
            <a:r>
              <a:rPr lang="en-GB" sz="3600" dirty="0"/>
              <a:t>Night vision, grayscale can be implemented to display objects in the infotainment during bad lit conditions.</a:t>
            </a:r>
          </a:p>
          <a:p>
            <a:pPr marL="285750" indent="-285750">
              <a:buFont typeface="Arial" panose="020B0604020202020204" pitchFamily="34" charset="0"/>
              <a:buChar char="•"/>
            </a:pPr>
            <a:endParaRPr lang="en-GB" sz="3600" dirty="0"/>
          </a:p>
          <a:p>
            <a:pPr marL="285750" indent="-285750">
              <a:buFont typeface="Arial" panose="020B0604020202020204" pitchFamily="34" charset="0"/>
              <a:buChar char="•"/>
            </a:pPr>
            <a:r>
              <a:rPr lang="en-GB" sz="3600" dirty="0"/>
              <a:t>Water sprinkler can be fixed that activates when drowsiness is detected.</a:t>
            </a:r>
          </a:p>
          <a:p>
            <a:pPr marL="285750" indent="-285750">
              <a:buFont typeface="Arial" panose="020B0604020202020204" pitchFamily="34" charset="0"/>
              <a:buChar char="•"/>
            </a:pPr>
            <a:endParaRPr lang="en-GB" sz="3600" dirty="0"/>
          </a:p>
          <a:p>
            <a:pPr marL="285750" indent="-285750">
              <a:buFont typeface="Arial" panose="020B0604020202020204" pitchFamily="34" charset="0"/>
              <a:buChar char="•"/>
            </a:pPr>
            <a:endParaRPr lang="en-GB" sz="3600" dirty="0"/>
          </a:p>
          <a:p>
            <a:pPr marL="285750" indent="-285750">
              <a:buFont typeface="Arial" panose="020B0604020202020204" pitchFamily="34" charset="0"/>
              <a:buChar char="•"/>
            </a:pPr>
            <a:endParaRPr lang="en-GB" sz="3600" dirty="0"/>
          </a:p>
          <a:p>
            <a:pPr marL="285750" indent="-285750">
              <a:buFont typeface="Arial" panose="020B0604020202020204" pitchFamily="34" charset="0"/>
              <a:buChar char="•"/>
            </a:pPr>
            <a:endParaRPr lang="en-GB" sz="3600" dirty="0"/>
          </a:p>
          <a:p>
            <a:pPr marL="285750" indent="-285750">
              <a:buFont typeface="Arial" panose="020B0604020202020204" pitchFamily="34" charset="0"/>
              <a:buChar char="•"/>
            </a:pPr>
            <a:endParaRPr lang="en-GB" sz="1800" dirty="0"/>
          </a:p>
          <a:p>
            <a:pPr marL="285750" indent="-285750">
              <a:lnSpc>
                <a:spcPct val="60000"/>
              </a:lnSpc>
              <a:buFont typeface="Arial" panose="020B0604020202020204" pitchFamily="34" charset="0"/>
              <a:buChar char="•"/>
            </a:pPr>
            <a:endParaRPr lang="en-GB" sz="1800" dirty="0"/>
          </a:p>
          <a:p>
            <a:pPr marL="0" indent="0">
              <a:lnSpc>
                <a:spcPct val="60000"/>
              </a:lnSpc>
              <a:buNone/>
            </a:pPr>
            <a:endParaRPr lang="en-GB" sz="1800" dirty="0"/>
          </a:p>
          <a:p>
            <a:pPr marL="0" indent="0">
              <a:lnSpc>
                <a:spcPct val="60000"/>
              </a:lnSpc>
              <a:buNone/>
            </a:pPr>
            <a:r>
              <a:rPr lang="en-GB" sz="1800" dirty="0"/>
              <a:t> </a:t>
            </a:r>
          </a:p>
          <a:p>
            <a:pPr marL="285750" indent="-285750">
              <a:lnSpc>
                <a:spcPct val="60000"/>
              </a:lnSpc>
              <a:buFont typeface="Arial" panose="020B0604020202020204" pitchFamily="34" charset="0"/>
              <a:buChar char="•"/>
            </a:pPr>
            <a:endParaRPr lang="en-GB" sz="1800" dirty="0"/>
          </a:p>
        </p:txBody>
      </p:sp>
      <p:sp>
        <p:nvSpPr>
          <p:cNvPr id="10" name="Google Shape;62;p11"/>
          <p:cNvSpPr txBox="1"/>
          <p:nvPr/>
        </p:nvSpPr>
        <p:spPr>
          <a:xfrm>
            <a:off x="665018" y="652540"/>
            <a:ext cx="12638314" cy="12311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8000" b="1" dirty="0">
                <a:solidFill>
                  <a:schemeClr val="bg1"/>
                </a:solidFill>
                <a:latin typeface="Inter" panose="020B0604020202020204" charset="0"/>
                <a:ea typeface="Inter" panose="020B0604020202020204" charset="0"/>
              </a:rPr>
              <a:t>Relative Feature</a:t>
            </a:r>
            <a:endParaRPr sz="8000" b="1" dirty="0">
              <a:solidFill>
                <a:schemeClr val="bg1"/>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014117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2243"/>
        </a:solidFill>
        <a:effectLst/>
      </p:bgPr>
    </p:bg>
    <p:spTree>
      <p:nvGrpSpPr>
        <p:cNvPr id="1" name="Shape 180"/>
        <p:cNvGrpSpPr/>
        <p:nvPr/>
      </p:nvGrpSpPr>
      <p:grpSpPr>
        <a:xfrm>
          <a:off x="0" y="0"/>
          <a:ext cx="0" cy="0"/>
          <a:chOff x="0" y="0"/>
          <a:chExt cx="0" cy="0"/>
        </a:xfrm>
      </p:grpSpPr>
      <p:sp>
        <p:nvSpPr>
          <p:cNvPr id="181" name="Google Shape;181;p15"/>
          <p:cNvSpPr/>
          <p:nvPr/>
        </p:nvSpPr>
        <p:spPr>
          <a:xfrm>
            <a:off x="0" y="-91440"/>
            <a:ext cx="10607040" cy="10424160"/>
          </a:xfrm>
          <a:custGeom>
            <a:avLst/>
            <a:gdLst/>
            <a:ahLst/>
            <a:cxnLst/>
            <a:rect l="l" t="t" r="r" b="b"/>
            <a:pathLst>
              <a:path w="10387731" h="10387731" extrusionOk="0">
                <a:moveTo>
                  <a:pt x="0" y="0"/>
                </a:moveTo>
                <a:lnTo>
                  <a:pt x="10387731" y="0"/>
                </a:lnTo>
                <a:lnTo>
                  <a:pt x="10387731" y="10387731"/>
                </a:lnTo>
                <a:lnTo>
                  <a:pt x="0" y="10387731"/>
                </a:lnTo>
                <a:lnTo>
                  <a:pt x="0" y="0"/>
                </a:lnTo>
                <a:close/>
              </a:path>
            </a:pathLst>
          </a:custGeom>
          <a:blipFill rotWithShape="1">
            <a:blip r:embed="rId3">
              <a:alphaModFix amt="5000"/>
            </a:blip>
            <a:stretch>
              <a:fillRect l="-7900" t="-904" r="9967" b="125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5"/>
          <p:cNvSpPr/>
          <p:nvPr/>
        </p:nvSpPr>
        <p:spPr>
          <a:xfrm rot="-5400000">
            <a:off x="7667313" y="-150807"/>
            <a:ext cx="10424160" cy="10817214"/>
          </a:xfrm>
          <a:custGeom>
            <a:avLst/>
            <a:gdLst/>
            <a:ahLst/>
            <a:cxnLst/>
            <a:rect l="l" t="t" r="r" b="b"/>
            <a:pathLst>
              <a:path w="11379845" h="11850348" extrusionOk="0">
                <a:moveTo>
                  <a:pt x="0" y="0"/>
                </a:moveTo>
                <a:lnTo>
                  <a:pt x="11379845" y="0"/>
                </a:lnTo>
                <a:lnTo>
                  <a:pt x="11379845" y="11850349"/>
                </a:lnTo>
                <a:lnTo>
                  <a:pt x="0" y="11850349"/>
                </a:lnTo>
                <a:lnTo>
                  <a:pt x="0" y="0"/>
                </a:lnTo>
                <a:close/>
              </a:path>
            </a:pathLst>
          </a:custGeom>
          <a:blipFill rotWithShape="1">
            <a:blip r:embed="rId3">
              <a:alphaModFix/>
            </a:blip>
            <a:stretch>
              <a:fillRect l="1845" r="-228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5"/>
          <p:cNvSpPr txBox="1"/>
          <p:nvPr/>
        </p:nvSpPr>
        <p:spPr>
          <a:xfrm>
            <a:off x="1687705" y="577004"/>
            <a:ext cx="948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184" name="Google Shape;184;p15"/>
          <p:cNvSpPr/>
          <p:nvPr/>
        </p:nvSpPr>
        <p:spPr>
          <a:xfrm rot="5400000">
            <a:off x="5242560" y="-2804159"/>
            <a:ext cx="10241280" cy="15849600"/>
          </a:xfrm>
          <a:custGeom>
            <a:avLst/>
            <a:gdLst/>
            <a:ahLst/>
            <a:cxnLst/>
            <a:rect l="l" t="t" r="r" b="b"/>
            <a:pathLst>
              <a:path w="21553296" h="12155196" extrusionOk="0">
                <a:moveTo>
                  <a:pt x="0" y="0"/>
                </a:moveTo>
                <a:lnTo>
                  <a:pt x="21553296" y="0"/>
                </a:lnTo>
                <a:lnTo>
                  <a:pt x="21553296" y="12155195"/>
                </a:lnTo>
                <a:lnTo>
                  <a:pt x="0" y="12155195"/>
                </a:lnTo>
                <a:lnTo>
                  <a:pt x="0" y="0"/>
                </a:lnTo>
                <a:close/>
              </a:path>
            </a:pathLst>
          </a:custGeom>
          <a:blipFill rotWithShape="1">
            <a:blip r:embed="rId4">
              <a:alphaModFix/>
            </a:blip>
            <a:stretch>
              <a:fillRect l="224" t="-31147" r="-1117" b="30651"/>
            </a:stretch>
          </a:blipFill>
          <a:ln>
            <a:noFill/>
          </a:ln>
        </p:spPr>
        <p:txBody>
          <a:bodyPr/>
          <a:lstStyle/>
          <a:p>
            <a:endParaRPr lang="en-IN"/>
          </a:p>
        </p:txBody>
      </p:sp>
      <p:sp>
        <p:nvSpPr>
          <p:cNvPr id="185" name="Google Shape;185;p15"/>
          <p:cNvSpPr txBox="1"/>
          <p:nvPr/>
        </p:nvSpPr>
        <p:spPr>
          <a:xfrm>
            <a:off x="3604186" y="3804759"/>
            <a:ext cx="11499632" cy="1967333"/>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5980" b="1" dirty="0">
                <a:solidFill>
                  <a:srgbClr val="F5F5F7"/>
                </a:solidFill>
                <a:latin typeface="Bebas Neue"/>
                <a:sym typeface="Bebas Neue"/>
              </a:rPr>
              <a:t>THANK YOU</a:t>
            </a:r>
            <a:endParaRPr dirty="0"/>
          </a:p>
        </p:txBody>
      </p:sp>
      <p:grpSp>
        <p:nvGrpSpPr>
          <p:cNvPr id="186" name="Google Shape;186;p15"/>
          <p:cNvGrpSpPr/>
          <p:nvPr/>
        </p:nvGrpSpPr>
        <p:grpSpPr>
          <a:xfrm>
            <a:off x="665018" y="467374"/>
            <a:ext cx="1316250" cy="696216"/>
            <a:chOff x="0" y="-9525"/>
            <a:chExt cx="1755000" cy="928287"/>
          </a:xfrm>
        </p:grpSpPr>
        <p:sp>
          <p:nvSpPr>
            <p:cNvPr id="187" name="Google Shape;187;p15"/>
            <p:cNvSpPr txBox="1"/>
            <p:nvPr/>
          </p:nvSpPr>
          <p:spPr>
            <a:xfrm>
              <a:off x="0" y="-9525"/>
              <a:ext cx="1755000" cy="92828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3770" b="1" dirty="0">
                <a:solidFill>
                  <a:srgbClr val="F5F5F7"/>
                </a:solidFill>
              </a:endParaRPr>
            </a:p>
          </p:txBody>
        </p:sp>
        <p:sp>
          <p:nvSpPr>
            <p:cNvPr id="188" name="Google Shape;188;p15"/>
            <p:cNvSpPr txBox="1"/>
            <p:nvPr/>
          </p:nvSpPr>
          <p:spPr>
            <a:xfrm>
              <a:off x="1363583" y="136650"/>
              <a:ext cx="126300"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116"/>
        <p:cNvGrpSpPr/>
        <p:nvPr/>
      </p:nvGrpSpPr>
      <p:grpSpPr>
        <a:xfrm>
          <a:off x="0" y="0"/>
          <a:ext cx="0" cy="0"/>
          <a:chOff x="0" y="0"/>
          <a:chExt cx="0" cy="0"/>
        </a:xfrm>
      </p:grpSpPr>
      <p:grpSp>
        <p:nvGrpSpPr>
          <p:cNvPr id="117" name="Google Shape;117;p13"/>
          <p:cNvGrpSpPr/>
          <p:nvPr/>
        </p:nvGrpSpPr>
        <p:grpSpPr>
          <a:xfrm>
            <a:off x="9144000" y="-180826"/>
            <a:ext cx="9144000" cy="10467826"/>
            <a:chOff x="0" y="-47625"/>
            <a:chExt cx="2408296" cy="2756958"/>
          </a:xfrm>
        </p:grpSpPr>
        <p:sp>
          <p:nvSpPr>
            <p:cNvPr id="118" name="Google Shape;118;p13"/>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FFFFF"/>
            </a:solidFill>
            <a:ln>
              <a:noFill/>
            </a:ln>
          </p:spPr>
          <p:txBody>
            <a:bodyPr/>
            <a:lstStyle/>
            <a:p>
              <a:endParaRPr lang="en-IN"/>
            </a:p>
          </p:txBody>
        </p:sp>
        <p:sp>
          <p:nvSpPr>
            <p:cNvPr id="119" name="Google Shape;119;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20" name="Google Shape;120;p13"/>
          <p:cNvSpPr/>
          <p:nvPr/>
        </p:nvSpPr>
        <p:spPr>
          <a:xfrm>
            <a:off x="9144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a:stretch>
          </a:blipFill>
          <a:ln>
            <a:noFill/>
          </a:ln>
        </p:spPr>
        <p:txBody>
          <a:bodyPr/>
          <a:lstStyle/>
          <a:p>
            <a:endParaRPr lang="en-IN"/>
          </a:p>
        </p:txBody>
      </p:sp>
      <p:sp>
        <p:nvSpPr>
          <p:cNvPr id="123" name="Google Shape;123;p13"/>
          <p:cNvSpPr txBox="1"/>
          <p:nvPr/>
        </p:nvSpPr>
        <p:spPr>
          <a:xfrm>
            <a:off x="975344" y="1954514"/>
            <a:ext cx="6379026" cy="184665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000" b="1" dirty="0">
                <a:solidFill>
                  <a:srgbClr val="0D2243"/>
                </a:solidFill>
                <a:latin typeface="Inter"/>
                <a:ea typeface="Inter"/>
                <a:sym typeface="Inter"/>
              </a:rPr>
              <a:t>PROBLEM STATEMENT</a:t>
            </a:r>
            <a:endParaRPr sz="6000" dirty="0"/>
          </a:p>
        </p:txBody>
      </p:sp>
      <p:sp>
        <p:nvSpPr>
          <p:cNvPr id="124" name="Google Shape;124;p13"/>
          <p:cNvSpPr txBox="1"/>
          <p:nvPr/>
        </p:nvSpPr>
        <p:spPr>
          <a:xfrm>
            <a:off x="950752" y="4355935"/>
            <a:ext cx="7616778" cy="3323987"/>
          </a:xfrm>
          <a:prstGeom prst="rect">
            <a:avLst/>
          </a:prstGeom>
          <a:noFill/>
          <a:ln>
            <a:noFill/>
          </a:ln>
        </p:spPr>
        <p:txBody>
          <a:bodyPr spcFirstLastPara="1" wrap="square" lIns="0" tIns="0" rIns="0" bIns="0" anchor="t" anchorCtr="0">
            <a:spAutoFit/>
          </a:bodyPr>
          <a:lstStyle/>
          <a:p>
            <a:pPr lvl="0" algn="just">
              <a:lnSpc>
                <a:spcPct val="150000"/>
              </a:lnSpc>
            </a:pPr>
            <a:r>
              <a:rPr lang="en-US" altLang="en-US" sz="3600" b="1" dirty="0">
                <a:latin typeface="Calibri" panose="020F0502020204030204" charset="0"/>
                <a:ea typeface="Calibri" panose="020F0502020204030204" charset="0"/>
                <a:cs typeface="Times New Roman" panose="02020603050405020304" pitchFamily="18" charset="0"/>
                <a:sym typeface="+mn-ea"/>
              </a:rPr>
              <a:t>These days, exhaustion had been a major cause of vehicle accidents that result in numerous fatalities on roads and in other unforeseen places</a:t>
            </a:r>
            <a:r>
              <a:rPr lang="en-US" altLang="en-US" sz="3600" b="1" dirty="0" smtClean="0">
                <a:latin typeface="Calibri" panose="020F0502020204030204" charset="0"/>
                <a:ea typeface="Calibri" panose="020F0502020204030204" charset="0"/>
                <a:cs typeface="Times New Roman" panose="02020603050405020304" pitchFamily="18" charset="0"/>
                <a:sym typeface="+mn-ea"/>
              </a:rPr>
              <a:t>.</a:t>
            </a:r>
            <a:endParaRPr lang="en-US" altLang="en-US" sz="3600" b="1" dirty="0">
              <a:latin typeface="Calibri" panose="020F0502020204030204" charset="0"/>
              <a:ea typeface="Calibri" panose="020F0502020204030204" charset="0"/>
              <a:cs typeface="Times New Roman" panose="02020603050405020304" pitchFamily="18" charset="0"/>
              <a:sym typeface="+mn-ea"/>
            </a:endParaRPr>
          </a:p>
        </p:txBody>
      </p:sp>
      <p:grpSp>
        <p:nvGrpSpPr>
          <p:cNvPr id="127" name="Google Shape;127;p13"/>
          <p:cNvGrpSpPr/>
          <p:nvPr/>
        </p:nvGrpSpPr>
        <p:grpSpPr>
          <a:xfrm>
            <a:off x="687001" y="467374"/>
            <a:ext cx="2366442" cy="368163"/>
            <a:chOff x="29311" y="-9525"/>
            <a:chExt cx="1477265" cy="490884"/>
          </a:xfrm>
        </p:grpSpPr>
        <p:sp>
          <p:nvSpPr>
            <p:cNvPr id="128" name="Google Shape;128;p13"/>
            <p:cNvSpPr txBox="1"/>
            <p:nvPr/>
          </p:nvSpPr>
          <p:spPr>
            <a:xfrm>
              <a:off x="29311" y="-9525"/>
              <a:ext cx="1460100"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b="1" dirty="0"/>
            </a:p>
          </p:txBody>
        </p:sp>
        <p:sp>
          <p:nvSpPr>
            <p:cNvPr id="129" name="Google Shape;129;p13"/>
            <p:cNvSpPr txBox="1"/>
            <p:nvPr/>
          </p:nvSpPr>
          <p:spPr>
            <a:xfrm>
              <a:off x="1370076" y="136650"/>
              <a:ext cx="136500"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grpSp>
      <p:pic>
        <p:nvPicPr>
          <p:cNvPr id="4" name="Picture 3">
            <a:extLst>
              <a:ext uri="{FF2B5EF4-FFF2-40B4-BE49-F238E27FC236}">
                <a16:creationId xmlns:a16="http://schemas.microsoft.com/office/drawing/2014/main" xmlns="" id="{9F1CF920-1952-03BA-68CF-AEADEC7722E8}"/>
              </a:ext>
            </a:extLst>
          </p:cNvPr>
          <p:cNvPicPr>
            <a:picLocks noChangeAspect="1"/>
          </p:cNvPicPr>
          <p:nvPr/>
        </p:nvPicPr>
        <p:blipFill>
          <a:blip r:embed="rId4"/>
          <a:stretch>
            <a:fillRect/>
          </a:stretch>
        </p:blipFill>
        <p:spPr>
          <a:xfrm>
            <a:off x="9448807" y="1452637"/>
            <a:ext cx="8567040" cy="74866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192"/>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00751" y="3236428"/>
            <a:ext cx="18388751" cy="10265178"/>
          </a:xfrm>
          <a:prstGeom prst="rect">
            <a:avLst/>
          </a:prstGeom>
        </p:spPr>
      </p:pic>
      <p:sp>
        <p:nvSpPr>
          <p:cNvPr id="197" name="Google Shape;197;p16"/>
          <p:cNvSpPr txBox="1"/>
          <p:nvPr/>
        </p:nvSpPr>
        <p:spPr>
          <a:xfrm>
            <a:off x="412784" y="364122"/>
            <a:ext cx="701514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b="1" dirty="0">
                <a:solidFill>
                  <a:srgbClr val="0D2243"/>
                </a:solidFill>
                <a:latin typeface="Inter"/>
                <a:ea typeface="Inter"/>
                <a:sym typeface="Inter"/>
              </a:rPr>
              <a:t>Objective</a:t>
            </a:r>
            <a:endParaRPr sz="6000" dirty="0"/>
          </a:p>
        </p:txBody>
      </p:sp>
      <p:sp>
        <p:nvSpPr>
          <p:cNvPr id="200" name="Google Shape;200;p16"/>
          <p:cNvSpPr txBox="1"/>
          <p:nvPr/>
        </p:nvSpPr>
        <p:spPr>
          <a:xfrm>
            <a:off x="-682447" y="1711490"/>
            <a:ext cx="16220742" cy="1854867"/>
          </a:xfrm>
          <a:prstGeom prst="rect">
            <a:avLst/>
          </a:prstGeom>
          <a:noFill/>
          <a:ln>
            <a:noFill/>
          </a:ln>
        </p:spPr>
        <p:txBody>
          <a:bodyPr spcFirstLastPara="1" wrap="square" lIns="0" tIns="0" rIns="0" bIns="0" anchor="t" anchorCtr="0">
            <a:spAutoFit/>
          </a:bodyPr>
          <a:lstStyle/>
          <a:p>
            <a:pPr>
              <a:lnSpc>
                <a:spcPct val="107000"/>
              </a:lnSpc>
              <a:spcAft>
                <a:spcPts val="800"/>
              </a:spcAft>
            </a:pPr>
            <a:endParaRPr lang="en-IN" sz="40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4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20000"/>
              </a:lnSpc>
              <a:spcBef>
                <a:spcPts val="0"/>
              </a:spcBef>
              <a:spcAft>
                <a:spcPts val="0"/>
              </a:spcAft>
              <a:buNone/>
            </a:pPr>
            <a:r>
              <a:rPr lang="en-US" sz="1800" dirty="0">
                <a:solidFill>
                  <a:srgbClr val="0D2243"/>
                </a:solidFill>
                <a:latin typeface="Inter"/>
                <a:ea typeface="Inter"/>
                <a:cs typeface="Inter"/>
                <a:sym typeface="Inter"/>
              </a:rPr>
              <a:t> </a:t>
            </a:r>
            <a:endParaRPr dirty="0"/>
          </a:p>
        </p:txBody>
      </p:sp>
      <p:sp>
        <p:nvSpPr>
          <p:cNvPr id="201" name="Google Shape;201;p16"/>
          <p:cNvSpPr txBox="1"/>
          <p:nvPr/>
        </p:nvSpPr>
        <p:spPr>
          <a:xfrm>
            <a:off x="10244160" y="7687226"/>
            <a:ext cx="6800852" cy="33239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dirty="0">
                <a:solidFill>
                  <a:srgbClr val="0D2243"/>
                </a:solidFill>
                <a:latin typeface="Inter"/>
                <a:ea typeface="Inter"/>
                <a:cs typeface="Inter"/>
                <a:sym typeface="Inter"/>
              </a:rPr>
              <a:t> </a:t>
            </a:r>
            <a:endParaRPr dirty="0"/>
          </a:p>
        </p:txBody>
      </p:sp>
      <p:grpSp>
        <p:nvGrpSpPr>
          <p:cNvPr id="202" name="Google Shape;202;p16"/>
          <p:cNvGrpSpPr/>
          <p:nvPr/>
        </p:nvGrpSpPr>
        <p:grpSpPr>
          <a:xfrm>
            <a:off x="665018" y="467374"/>
            <a:ext cx="1128578" cy="368163"/>
            <a:chOff x="0" y="-9525"/>
            <a:chExt cx="1504770" cy="490884"/>
          </a:xfrm>
        </p:grpSpPr>
        <p:sp>
          <p:nvSpPr>
            <p:cNvPr id="203" name="Google Shape;203;p16"/>
            <p:cNvSpPr txBox="1"/>
            <p:nvPr/>
          </p:nvSpPr>
          <p:spPr>
            <a:xfrm>
              <a:off x="0" y="-9525"/>
              <a:ext cx="1366199"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b="1" dirty="0"/>
            </a:p>
          </p:txBody>
        </p:sp>
        <p:sp>
          <p:nvSpPr>
            <p:cNvPr id="204" name="Google Shape;204;p16"/>
            <p:cNvSpPr txBox="1"/>
            <p:nvPr/>
          </p:nvSpPr>
          <p:spPr>
            <a:xfrm>
              <a:off x="1377095" y="136650"/>
              <a:ext cx="127675" cy="3447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grpSp>
      <p:pic>
        <p:nvPicPr>
          <p:cNvPr id="3" name="Picture 2">
            <a:extLst>
              <a:ext uri="{FF2B5EF4-FFF2-40B4-BE49-F238E27FC236}">
                <a16:creationId xmlns:a16="http://schemas.microsoft.com/office/drawing/2014/main" xmlns="" id="{EAC32185-927F-68E6-7C92-AEA9AA5BC063}"/>
              </a:ext>
            </a:extLst>
          </p:cNvPr>
          <p:cNvPicPr>
            <a:picLocks noChangeAspect="1"/>
          </p:cNvPicPr>
          <p:nvPr/>
        </p:nvPicPr>
        <p:blipFill>
          <a:blip r:embed="rId4"/>
          <a:stretch>
            <a:fillRect/>
          </a:stretch>
        </p:blipFill>
        <p:spPr>
          <a:xfrm>
            <a:off x="412784" y="4163500"/>
            <a:ext cx="5137322" cy="4768767"/>
          </a:xfrm>
          <a:prstGeom prst="rect">
            <a:avLst/>
          </a:prstGeom>
        </p:spPr>
      </p:pic>
      <p:sp>
        <p:nvSpPr>
          <p:cNvPr id="4" name="TextBox 3">
            <a:extLst>
              <a:ext uri="{FF2B5EF4-FFF2-40B4-BE49-F238E27FC236}">
                <a16:creationId xmlns:a16="http://schemas.microsoft.com/office/drawing/2014/main" xmlns="" id="{4C477B88-57A5-A66E-4195-72A4C06BFDA5}"/>
              </a:ext>
            </a:extLst>
          </p:cNvPr>
          <p:cNvSpPr txBox="1"/>
          <p:nvPr/>
        </p:nvSpPr>
        <p:spPr>
          <a:xfrm>
            <a:off x="173569" y="1901017"/>
            <a:ext cx="5903091" cy="1200329"/>
          </a:xfrm>
          <a:prstGeom prst="rect">
            <a:avLst/>
          </a:prstGeom>
          <a:noFill/>
        </p:spPr>
        <p:txBody>
          <a:bodyPr wrap="square" rtlCol="0">
            <a:spAutoFit/>
          </a:bodyPr>
          <a:lstStyle/>
          <a:p>
            <a:pPr marL="571500" indent="-571500">
              <a:buFont typeface="Wingdings" panose="05000000000000000000" pitchFamily="2" charset="2"/>
              <a:buChar char="ü"/>
            </a:pPr>
            <a:r>
              <a:rPr lang="en-US" sz="3600" i="1" dirty="0">
                <a:latin typeface="Calibri" panose="020F0502020204030204" pitchFamily="34" charset="0"/>
                <a:ea typeface="Calibri" panose="020F0502020204030204" pitchFamily="34" charset="0"/>
                <a:cs typeface="Calibri" panose="020F0502020204030204" pitchFamily="34" charset="0"/>
              </a:rPr>
              <a:t>Detecting drowsiness activity from the driver</a:t>
            </a:r>
            <a:endParaRPr lang="en-IN" sz="3600" i="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8C4D2267-9BF4-EC40-B559-2342F7704BCF}"/>
              </a:ext>
            </a:extLst>
          </p:cNvPr>
          <p:cNvSpPr txBox="1"/>
          <p:nvPr/>
        </p:nvSpPr>
        <p:spPr>
          <a:xfrm>
            <a:off x="6397454" y="1886502"/>
            <a:ext cx="5078266" cy="1200329"/>
          </a:xfrm>
          <a:prstGeom prst="rect">
            <a:avLst/>
          </a:prstGeom>
          <a:noFill/>
        </p:spPr>
        <p:txBody>
          <a:bodyPr wrap="square" rtlCol="0">
            <a:spAutoFit/>
          </a:bodyPr>
          <a:lstStyle/>
          <a:p>
            <a:pPr marL="571500" indent="-571500">
              <a:buFont typeface="Wingdings" panose="05000000000000000000" pitchFamily="2" charset="2"/>
              <a:buChar char="ü"/>
            </a:pPr>
            <a:r>
              <a:rPr lang="en-GB" sz="3600" i="1" dirty="0">
                <a:effectLst/>
                <a:latin typeface="Calibri" panose="020F0502020204030204" pitchFamily="34" charset="0"/>
                <a:ea typeface="Calibri" panose="020F0502020204030204" pitchFamily="34" charset="0"/>
                <a:cs typeface="Times New Roman" panose="02020603050405020304" pitchFamily="18" charset="0"/>
              </a:rPr>
              <a:t>Detecting accidents and alerting the driver</a:t>
            </a:r>
            <a:r>
              <a:rPr lang="en-GB" sz="1600" dirty="0">
                <a:effectLst/>
                <a:latin typeface="Calibri" panose="020F0502020204030204" pitchFamily="34"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XDA on Twitter: &quot;Google tests automatic car crash detection for the Pixels  on Android Q https://t.co/EGj1EWL8F1 https://t.co/uu1hT2naZA&quot; / 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9532" y="4163500"/>
            <a:ext cx="5137322" cy="47687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Y Autonomous Vehicle Image Segmentation - Wil Selby">
            <a:extLst>
              <a:ext uri="{FF2B5EF4-FFF2-40B4-BE49-F238E27FC236}">
                <a16:creationId xmlns:a16="http://schemas.microsoft.com/office/drawing/2014/main" xmlns="" id="{F7B363FA-ADE9-8B35-76D6-C8BE5D92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6280" y="4163500"/>
            <a:ext cx="5728936" cy="47687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84FE9684-47A8-5A18-2F49-6763D2113D71}"/>
              </a:ext>
            </a:extLst>
          </p:cNvPr>
          <p:cNvSpPr txBox="1"/>
          <p:nvPr/>
        </p:nvSpPr>
        <p:spPr>
          <a:xfrm>
            <a:off x="12394779" y="1899471"/>
            <a:ext cx="5480437" cy="1200329"/>
          </a:xfrm>
          <a:prstGeom prst="rect">
            <a:avLst/>
          </a:prstGeom>
          <a:noFill/>
        </p:spPr>
        <p:txBody>
          <a:bodyPr wrap="square" rtlCol="0">
            <a:spAutoFit/>
          </a:bodyPr>
          <a:lstStyle/>
          <a:p>
            <a:pPr marL="571500" indent="-571500">
              <a:buFont typeface="Wingdings" panose="05000000000000000000" pitchFamily="2" charset="2"/>
              <a:buChar char="ü"/>
            </a:pPr>
            <a:r>
              <a:rPr lang="en-IN" sz="3600" i="1" dirty="0">
                <a:latin typeface="Calibri" panose="020F0502020204030204" pitchFamily="34" charset="0"/>
                <a:ea typeface="Calibri" panose="020F0502020204030204" pitchFamily="34" charset="0"/>
                <a:cs typeface="Calibri" panose="020F0502020204030204" pitchFamily="34" charset="0"/>
              </a:rPr>
              <a:t>Detecting highway lanes to the driver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7"/>
          <p:cNvSpPr/>
          <p:nvPr/>
        </p:nvSpPr>
        <p:spPr>
          <a:xfrm>
            <a:off x="-1143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3">
              <a:alphaModFix amt="1000"/>
            </a:blip>
            <a:stretch>
              <a:fillRect/>
            </a:stretch>
          </a:blipFill>
          <a:ln>
            <a:noFill/>
          </a:ln>
        </p:spPr>
        <p:txBody>
          <a:bodyPr/>
          <a:lstStyle/>
          <a:p>
            <a:endParaRPr lang="en-IN"/>
          </a:p>
        </p:txBody>
      </p:sp>
      <p:sp>
        <p:nvSpPr>
          <p:cNvPr id="451" name="Google Shape;451;p27"/>
          <p:cNvSpPr/>
          <p:nvPr/>
        </p:nvSpPr>
        <p:spPr>
          <a:xfrm>
            <a:off x="9144000" y="15240"/>
            <a:ext cx="9144000" cy="10287000"/>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txBody>
          <a:bodyPr/>
          <a:lstStyle/>
          <a:p>
            <a:endParaRPr lang="en-IN" dirty="0"/>
          </a:p>
        </p:txBody>
      </p:sp>
      <p:sp>
        <p:nvSpPr>
          <p:cNvPr id="454" name="Google Shape;454;p27"/>
          <p:cNvSpPr txBox="1"/>
          <p:nvPr/>
        </p:nvSpPr>
        <p:spPr>
          <a:xfrm>
            <a:off x="10287000" y="1431022"/>
            <a:ext cx="6258651" cy="9233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u="none" strike="noStrike" dirty="0">
                <a:solidFill>
                  <a:srgbClr val="0D2243"/>
                </a:solidFill>
                <a:latin typeface="Inter"/>
                <a:ea typeface="Inter"/>
                <a:cs typeface="Inter"/>
                <a:sym typeface="Inter"/>
              </a:rPr>
              <a:t>Proposed Solution</a:t>
            </a:r>
            <a:endParaRPr dirty="0"/>
          </a:p>
        </p:txBody>
      </p:sp>
      <p:sp>
        <p:nvSpPr>
          <p:cNvPr id="459" name="Google Shape;459;p27"/>
          <p:cNvSpPr txBox="1"/>
          <p:nvPr/>
        </p:nvSpPr>
        <p:spPr>
          <a:xfrm>
            <a:off x="1750742" y="577005"/>
            <a:ext cx="1005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10" name="TextBox 9">
            <a:extLst>
              <a:ext uri="{FF2B5EF4-FFF2-40B4-BE49-F238E27FC236}">
                <a16:creationId xmlns:a16="http://schemas.microsoft.com/office/drawing/2014/main" xmlns="" id="{C4C622B4-C4F0-44F4-AE45-3E2854E431A4}"/>
              </a:ext>
            </a:extLst>
          </p:cNvPr>
          <p:cNvSpPr txBox="1"/>
          <p:nvPr/>
        </p:nvSpPr>
        <p:spPr>
          <a:xfrm>
            <a:off x="10287000" y="2801129"/>
            <a:ext cx="6649483" cy="769441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GB" sz="2400" b="1" dirty="0">
                <a:latin typeface="Inter" panose="020B0604020202020204" charset="0"/>
                <a:ea typeface="Inter" panose="020B0604020202020204" charset="0"/>
                <a:cs typeface="Times New Roman" panose="02020603050405020304" pitchFamily="18" charset="0"/>
              </a:rPr>
              <a:t>A</a:t>
            </a:r>
            <a:r>
              <a:rPr lang="en-GB" sz="2400" b="1" dirty="0">
                <a:effectLst/>
                <a:latin typeface="Inter" panose="020B0604020202020204" charset="0"/>
                <a:ea typeface="Inter" panose="020B0604020202020204" charset="0"/>
                <a:cs typeface="Times New Roman" panose="02020603050405020304" pitchFamily="18" charset="0"/>
              </a:rPr>
              <a:t> 24/7 dashcam with two cameras, one facing the road, the other facing the driver.</a:t>
            </a:r>
          </a:p>
          <a:p>
            <a:pPr marL="285750" indent="-285750">
              <a:lnSpc>
                <a:spcPct val="200000"/>
              </a:lnSpc>
              <a:buFont typeface="Arial" panose="020B0604020202020204" pitchFamily="34" charset="0"/>
              <a:buChar char="•"/>
            </a:pPr>
            <a:r>
              <a:rPr lang="en-GB" sz="2400" b="1" dirty="0">
                <a:effectLst/>
                <a:latin typeface="Inter" panose="020B0604020202020204" charset="0"/>
                <a:ea typeface="Inter" panose="020B0604020202020204" charset="0"/>
                <a:cs typeface="Times New Roman" panose="02020603050405020304" pitchFamily="18" charset="0"/>
              </a:rPr>
              <a:t>The driver camera detects drowsiness, while the road facing camera detects accidents happening in front of the vehicle.</a:t>
            </a:r>
          </a:p>
          <a:p>
            <a:pPr marL="285750" indent="-285750">
              <a:lnSpc>
                <a:spcPct val="200000"/>
              </a:lnSpc>
              <a:buFont typeface="Arial" panose="020B0604020202020204" pitchFamily="34" charset="0"/>
              <a:buChar char="•"/>
            </a:pPr>
            <a:r>
              <a:rPr lang="en-GB" sz="2400" b="1" dirty="0">
                <a:effectLst/>
                <a:latin typeface="Inter" panose="020B0604020202020204" charset="0"/>
                <a:ea typeface="Inter" panose="020B0604020202020204" charset="0"/>
                <a:cs typeface="Times New Roman" panose="02020603050405020304" pitchFamily="18" charset="0"/>
              </a:rPr>
              <a:t>When detected the system send off an alarm that alerts the driver.</a:t>
            </a:r>
            <a:endParaRPr lang="en-IN" sz="2400" b="1" dirty="0">
              <a:effectLst/>
              <a:latin typeface="Inter" panose="020B0604020202020204" charset="0"/>
              <a:ea typeface="Inter" panose="020B0604020202020204" charset="0"/>
              <a:cs typeface="Times New Roman" panose="02020603050405020304" pitchFamily="18" charset="0"/>
            </a:endParaRPr>
          </a:p>
          <a:p>
            <a:pPr>
              <a:lnSpc>
                <a:spcPct val="200000"/>
              </a:lnSpc>
            </a:pPr>
            <a:endParaRPr lang="en-US" sz="2400" b="1" dirty="0">
              <a:latin typeface="Inter" panose="020B0604020202020204" charset="0"/>
              <a:ea typeface="Inter" panose="020B0604020202020204" charset="0"/>
            </a:endParaRPr>
          </a:p>
          <a:p>
            <a:endParaRPr lang="en-IN" dirty="0"/>
          </a:p>
        </p:txBody>
      </p:sp>
      <p:pic>
        <p:nvPicPr>
          <p:cNvPr id="4098" name="Picture 2" descr="1,272,500+ Solution Stock Photos, Pictures &amp; Royalty-Free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7">
            <a:extLst>
              <a:ext uri="{FF2B5EF4-FFF2-40B4-BE49-F238E27FC236}">
                <a16:creationId xmlns:a16="http://schemas.microsoft.com/office/drawing/2014/main" xmlns="" id="{48A4E357-4C2F-B1ED-CE86-CCA1153956D9}"/>
              </a:ext>
            </a:extLst>
          </p:cNvPr>
          <p:cNvPicPr>
            <a:picLocks noChangeAspect="1"/>
          </p:cNvPicPr>
          <p:nvPr/>
        </p:nvPicPr>
        <p:blipFill>
          <a:blip r:embed="rId3"/>
          <a:stretch>
            <a:fillRect/>
          </a:stretch>
        </p:blipFill>
        <p:spPr>
          <a:xfrm>
            <a:off x="1308295" y="2141731"/>
            <a:ext cx="14996159" cy="6372610"/>
          </a:xfrm>
          <a:prstGeom prst="rect">
            <a:avLst/>
          </a:prstGeom>
        </p:spPr>
      </p:pic>
      <p:sp>
        <p:nvSpPr>
          <p:cNvPr id="2" name="Rectangle 1"/>
          <p:cNvSpPr/>
          <p:nvPr/>
        </p:nvSpPr>
        <p:spPr>
          <a:xfrm>
            <a:off x="798879" y="4682095"/>
            <a:ext cx="2310081" cy="132236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Lane Detection</a:t>
            </a:r>
            <a:endParaRPr lang="en-US" sz="2400" dirty="0">
              <a:solidFill>
                <a:schemeClr val="tx1"/>
              </a:solidFill>
            </a:endParaRPr>
          </a:p>
        </p:txBody>
      </p:sp>
      <p:sp>
        <p:nvSpPr>
          <p:cNvPr id="459" name="Google Shape;459;p27"/>
          <p:cNvSpPr txBox="1"/>
          <p:nvPr/>
        </p:nvSpPr>
        <p:spPr>
          <a:xfrm>
            <a:off x="1750742" y="577005"/>
            <a:ext cx="1005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9" name="Google Shape;454;p27"/>
          <p:cNvSpPr txBox="1"/>
          <p:nvPr/>
        </p:nvSpPr>
        <p:spPr>
          <a:xfrm>
            <a:off x="798879" y="847672"/>
            <a:ext cx="6258651" cy="9233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GB" sz="5000" b="1" dirty="0">
                <a:solidFill>
                  <a:srgbClr val="0D2243"/>
                </a:solidFill>
                <a:latin typeface="Inter"/>
                <a:ea typeface="Inter"/>
                <a:sym typeface="Inter"/>
              </a:rPr>
              <a:t>Workflow Approach</a:t>
            </a:r>
            <a:endParaRPr dirty="0"/>
          </a:p>
        </p:txBody>
      </p:sp>
      <p:cxnSp>
        <p:nvCxnSpPr>
          <p:cNvPr id="4" name="Straight Connector 3"/>
          <p:cNvCxnSpPr/>
          <p:nvPr/>
        </p:nvCxnSpPr>
        <p:spPr>
          <a:xfrm>
            <a:off x="3108960" y="5343276"/>
            <a:ext cx="81924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177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Shape 208"/>
        <p:cNvGrpSpPr/>
        <p:nvPr/>
      </p:nvGrpSpPr>
      <p:grpSpPr>
        <a:xfrm>
          <a:off x="0" y="0"/>
          <a:ext cx="0" cy="0"/>
          <a:chOff x="0" y="0"/>
          <a:chExt cx="0" cy="0"/>
        </a:xfrm>
      </p:grpSpPr>
      <p:grpSp>
        <p:nvGrpSpPr>
          <p:cNvPr id="209" name="Google Shape;209;p17"/>
          <p:cNvGrpSpPr/>
          <p:nvPr/>
        </p:nvGrpSpPr>
        <p:grpSpPr>
          <a:xfrm>
            <a:off x="1052945" y="3691733"/>
            <a:ext cx="137927" cy="138545"/>
            <a:chOff x="1813" y="0"/>
            <a:chExt cx="809173" cy="812800"/>
          </a:xfrm>
        </p:grpSpPr>
        <p:sp>
          <p:nvSpPr>
            <p:cNvPr id="210" name="Google Shape;210;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2" name="Google Shape;212;p17"/>
          <p:cNvGrpSpPr/>
          <p:nvPr/>
        </p:nvGrpSpPr>
        <p:grpSpPr>
          <a:xfrm>
            <a:off x="17076037" y="3682868"/>
            <a:ext cx="137927" cy="138545"/>
            <a:chOff x="1813" y="0"/>
            <a:chExt cx="809173" cy="812800"/>
          </a:xfrm>
        </p:grpSpPr>
        <p:sp>
          <p:nvSpPr>
            <p:cNvPr id="213" name="Google Shape;213;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215" name="Google Shape;215;p17"/>
          <p:cNvCxnSpPr/>
          <p:nvPr/>
        </p:nvCxnSpPr>
        <p:spPr>
          <a:xfrm>
            <a:off x="1074036" y="3733964"/>
            <a:ext cx="16092055" cy="0"/>
          </a:xfrm>
          <a:prstGeom prst="straightConnector1">
            <a:avLst/>
          </a:prstGeom>
          <a:noFill/>
          <a:ln w="9525" cap="flat" cmpd="sng">
            <a:solidFill>
              <a:srgbClr val="0D2243">
                <a:alpha val="40000"/>
              </a:srgbClr>
            </a:solidFill>
            <a:prstDash val="solid"/>
            <a:round/>
            <a:headEnd type="none" w="sm" len="sm"/>
            <a:tailEnd type="none" w="sm" len="sm"/>
          </a:ln>
        </p:spPr>
      </p:cxnSp>
      <p:sp>
        <p:nvSpPr>
          <p:cNvPr id="216" name="Google Shape;216;p17"/>
          <p:cNvSpPr txBox="1"/>
          <p:nvPr/>
        </p:nvSpPr>
        <p:spPr>
          <a:xfrm>
            <a:off x="1140391" y="951387"/>
            <a:ext cx="162306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b="1" dirty="0">
                <a:latin typeface="Inter" panose="020B0604020202020204" charset="0"/>
                <a:ea typeface="Inter" panose="020B0604020202020204" charset="0"/>
              </a:rPr>
              <a:t>KEY FEATURES AND FUNCTIONALITY</a:t>
            </a:r>
            <a:endParaRPr sz="4000" b="1" dirty="0">
              <a:latin typeface="Inter" panose="020B0604020202020204" charset="0"/>
              <a:ea typeface="Inter" panose="020B0604020202020204" charset="0"/>
            </a:endParaRPr>
          </a:p>
        </p:txBody>
      </p:sp>
      <p:grpSp>
        <p:nvGrpSpPr>
          <p:cNvPr id="2" name="Google Shape;234;p17">
            <a:extLst>
              <a:ext uri="{FF2B5EF4-FFF2-40B4-BE49-F238E27FC236}">
                <a16:creationId xmlns:a16="http://schemas.microsoft.com/office/drawing/2014/main" xmlns="" id="{53BF9486-9172-F15E-E530-86C0212124DE}"/>
              </a:ext>
            </a:extLst>
          </p:cNvPr>
          <p:cNvGrpSpPr/>
          <p:nvPr/>
        </p:nvGrpSpPr>
        <p:grpSpPr>
          <a:xfrm>
            <a:off x="1837345" y="2785947"/>
            <a:ext cx="4041962" cy="2221865"/>
            <a:chOff x="0" y="-80179"/>
            <a:chExt cx="2943196" cy="1639062"/>
          </a:xfrm>
        </p:grpSpPr>
        <p:grpSp>
          <p:nvGrpSpPr>
            <p:cNvPr id="3" name="Google Shape;235;p17">
              <a:extLst>
                <a:ext uri="{FF2B5EF4-FFF2-40B4-BE49-F238E27FC236}">
                  <a16:creationId xmlns:a16="http://schemas.microsoft.com/office/drawing/2014/main" xmlns="" id="{A3E82174-82F7-C2B7-90CC-FD608ACCF189}"/>
                </a:ext>
              </a:extLst>
            </p:cNvPr>
            <p:cNvGrpSpPr/>
            <p:nvPr/>
          </p:nvGrpSpPr>
          <p:grpSpPr>
            <a:xfrm>
              <a:off x="0" y="-80179"/>
              <a:ext cx="2943196" cy="1448563"/>
              <a:chOff x="0" y="-47625"/>
              <a:chExt cx="1748216" cy="860425"/>
            </a:xfrm>
          </p:grpSpPr>
          <p:sp>
            <p:nvSpPr>
              <p:cNvPr id="8" name="Google Shape;236;p17">
                <a:extLst>
                  <a:ext uri="{FF2B5EF4-FFF2-40B4-BE49-F238E27FC236}">
                    <a16:creationId xmlns:a16="http://schemas.microsoft.com/office/drawing/2014/main" xmlns="" id="{19A15455-5920-392F-FCBC-77CE0CB10A27}"/>
                  </a:ext>
                </a:extLst>
              </p:cNvPr>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7;p17">
                <a:extLst>
                  <a:ext uri="{FF2B5EF4-FFF2-40B4-BE49-F238E27FC236}">
                    <a16:creationId xmlns:a16="http://schemas.microsoft.com/office/drawing/2014/main" xmlns="" id="{3A047F16-4B85-BAF5-3E6B-DAEC2E09752C}"/>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 name="Google Shape;238;p17">
              <a:extLst>
                <a:ext uri="{FF2B5EF4-FFF2-40B4-BE49-F238E27FC236}">
                  <a16:creationId xmlns:a16="http://schemas.microsoft.com/office/drawing/2014/main" xmlns="" id="{5CB4D023-C74D-9586-31AC-9A264AA4132C}"/>
                </a:ext>
              </a:extLst>
            </p:cNvPr>
            <p:cNvGrpSpPr/>
            <p:nvPr/>
          </p:nvGrpSpPr>
          <p:grpSpPr>
            <a:xfrm>
              <a:off x="201598" y="110321"/>
              <a:ext cx="2540000" cy="1448562"/>
              <a:chOff x="0" y="-47625"/>
              <a:chExt cx="1508723" cy="860425"/>
            </a:xfrm>
          </p:grpSpPr>
          <p:sp>
            <p:nvSpPr>
              <p:cNvPr id="6" name="Google Shape;239;p17">
                <a:extLst>
                  <a:ext uri="{FF2B5EF4-FFF2-40B4-BE49-F238E27FC236}">
                    <a16:creationId xmlns:a16="http://schemas.microsoft.com/office/drawing/2014/main" xmlns="" id="{6A13264A-4726-511B-EAD2-7705DF967A23}"/>
                  </a:ext>
                </a:extLst>
              </p:cNvPr>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0;p17">
                <a:extLst>
                  <a:ext uri="{FF2B5EF4-FFF2-40B4-BE49-F238E27FC236}">
                    <a16:creationId xmlns:a16="http://schemas.microsoft.com/office/drawing/2014/main" xmlns="" id="{F7C58FA4-2A30-D150-9E02-92A5225BFFA7}"/>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5" name="Google Shape;241;p17">
              <a:extLst>
                <a:ext uri="{FF2B5EF4-FFF2-40B4-BE49-F238E27FC236}">
                  <a16:creationId xmlns:a16="http://schemas.microsoft.com/office/drawing/2014/main" xmlns="" id="{C8F3CEC3-2CFC-15B4-7BA4-0D430D221568}"/>
                </a:ext>
              </a:extLst>
            </p:cNvPr>
            <p:cNvSpPr txBox="1"/>
            <p:nvPr/>
          </p:nvSpPr>
          <p:spPr>
            <a:xfrm>
              <a:off x="740777" y="254625"/>
              <a:ext cx="1368300" cy="653702"/>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sym typeface="Inter"/>
                </a:rPr>
                <a:t>Drowsiness Detection</a:t>
              </a:r>
              <a:endParaRPr dirty="0"/>
            </a:p>
          </p:txBody>
        </p:sp>
      </p:grpSp>
      <p:grpSp>
        <p:nvGrpSpPr>
          <p:cNvPr id="10" name="Google Shape;234;p17">
            <a:extLst>
              <a:ext uri="{FF2B5EF4-FFF2-40B4-BE49-F238E27FC236}">
                <a16:creationId xmlns:a16="http://schemas.microsoft.com/office/drawing/2014/main" xmlns="" id="{A60093CD-5334-08A1-8B8B-353AE059F6B7}"/>
              </a:ext>
            </a:extLst>
          </p:cNvPr>
          <p:cNvGrpSpPr/>
          <p:nvPr/>
        </p:nvGrpSpPr>
        <p:grpSpPr>
          <a:xfrm>
            <a:off x="12522012" y="2779191"/>
            <a:ext cx="4041962" cy="2221865"/>
            <a:chOff x="0" y="-80179"/>
            <a:chExt cx="2943196" cy="1639062"/>
          </a:xfrm>
        </p:grpSpPr>
        <p:grpSp>
          <p:nvGrpSpPr>
            <p:cNvPr id="11" name="Google Shape;235;p17">
              <a:extLst>
                <a:ext uri="{FF2B5EF4-FFF2-40B4-BE49-F238E27FC236}">
                  <a16:creationId xmlns:a16="http://schemas.microsoft.com/office/drawing/2014/main" xmlns="" id="{B1F29286-C1A1-1A6D-32B9-F47C23CF1CA7}"/>
                </a:ext>
              </a:extLst>
            </p:cNvPr>
            <p:cNvGrpSpPr/>
            <p:nvPr/>
          </p:nvGrpSpPr>
          <p:grpSpPr>
            <a:xfrm>
              <a:off x="0" y="-80179"/>
              <a:ext cx="2943196" cy="1448563"/>
              <a:chOff x="0" y="-47625"/>
              <a:chExt cx="1748216" cy="860425"/>
            </a:xfrm>
          </p:grpSpPr>
          <p:sp>
            <p:nvSpPr>
              <p:cNvPr id="16" name="Google Shape;236;p17">
                <a:extLst>
                  <a:ext uri="{FF2B5EF4-FFF2-40B4-BE49-F238E27FC236}">
                    <a16:creationId xmlns:a16="http://schemas.microsoft.com/office/drawing/2014/main" xmlns="" id="{25251F48-5D83-D525-5448-AC4851D11B96}"/>
                  </a:ext>
                </a:extLst>
              </p:cNvPr>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7;p17">
                <a:extLst>
                  <a:ext uri="{FF2B5EF4-FFF2-40B4-BE49-F238E27FC236}">
                    <a16:creationId xmlns:a16="http://schemas.microsoft.com/office/drawing/2014/main" xmlns="" id="{06552A1F-8C7C-1BF8-0935-86D3FFEFCBF2}"/>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 name="Google Shape;238;p17">
              <a:extLst>
                <a:ext uri="{FF2B5EF4-FFF2-40B4-BE49-F238E27FC236}">
                  <a16:creationId xmlns:a16="http://schemas.microsoft.com/office/drawing/2014/main" xmlns="" id="{04F7848F-2430-44F8-0911-A626C18CF045}"/>
                </a:ext>
              </a:extLst>
            </p:cNvPr>
            <p:cNvGrpSpPr/>
            <p:nvPr/>
          </p:nvGrpSpPr>
          <p:grpSpPr>
            <a:xfrm>
              <a:off x="201598" y="110321"/>
              <a:ext cx="2540000" cy="1448562"/>
              <a:chOff x="0" y="-47625"/>
              <a:chExt cx="1508723" cy="860425"/>
            </a:xfrm>
          </p:grpSpPr>
          <p:sp>
            <p:nvSpPr>
              <p:cNvPr id="14" name="Google Shape;239;p17">
                <a:extLst>
                  <a:ext uri="{FF2B5EF4-FFF2-40B4-BE49-F238E27FC236}">
                    <a16:creationId xmlns:a16="http://schemas.microsoft.com/office/drawing/2014/main" xmlns="" id="{096757AE-61E1-7B16-6B0F-9EE16F6C5BEF}"/>
                  </a:ext>
                </a:extLst>
              </p:cNvPr>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0;p17">
                <a:extLst>
                  <a:ext uri="{FF2B5EF4-FFF2-40B4-BE49-F238E27FC236}">
                    <a16:creationId xmlns:a16="http://schemas.microsoft.com/office/drawing/2014/main" xmlns="" id="{EFAFFCE0-C5F7-754C-24E0-74680D91AD15}"/>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13" name="Google Shape;241;p17">
              <a:extLst>
                <a:ext uri="{FF2B5EF4-FFF2-40B4-BE49-F238E27FC236}">
                  <a16:creationId xmlns:a16="http://schemas.microsoft.com/office/drawing/2014/main" xmlns="" id="{E30C2635-B296-90CA-48C0-BFD842296C62}"/>
                </a:ext>
              </a:extLst>
            </p:cNvPr>
            <p:cNvSpPr txBox="1"/>
            <p:nvPr/>
          </p:nvSpPr>
          <p:spPr>
            <a:xfrm>
              <a:off x="714164" y="322816"/>
              <a:ext cx="1368300" cy="653702"/>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sym typeface="Inter"/>
                </a:rPr>
                <a:t>Lane Detection</a:t>
              </a:r>
              <a:endParaRPr dirty="0"/>
            </a:p>
          </p:txBody>
        </p:sp>
      </p:grpSp>
      <p:grpSp>
        <p:nvGrpSpPr>
          <p:cNvPr id="18" name="Google Shape;234;p17">
            <a:extLst>
              <a:ext uri="{FF2B5EF4-FFF2-40B4-BE49-F238E27FC236}">
                <a16:creationId xmlns:a16="http://schemas.microsoft.com/office/drawing/2014/main" xmlns="" id="{35CCC9D4-BCB6-CF79-4D77-725A9D2524AD}"/>
              </a:ext>
            </a:extLst>
          </p:cNvPr>
          <p:cNvGrpSpPr/>
          <p:nvPr/>
        </p:nvGrpSpPr>
        <p:grpSpPr>
          <a:xfrm>
            <a:off x="7065593" y="2802172"/>
            <a:ext cx="4041962" cy="2221865"/>
            <a:chOff x="0" y="-80179"/>
            <a:chExt cx="2943196" cy="1639062"/>
          </a:xfrm>
        </p:grpSpPr>
        <p:grpSp>
          <p:nvGrpSpPr>
            <p:cNvPr id="19" name="Google Shape;235;p17">
              <a:extLst>
                <a:ext uri="{FF2B5EF4-FFF2-40B4-BE49-F238E27FC236}">
                  <a16:creationId xmlns:a16="http://schemas.microsoft.com/office/drawing/2014/main" xmlns="" id="{70BD7F51-09E5-583B-B6F1-15B5CB9884AC}"/>
                </a:ext>
              </a:extLst>
            </p:cNvPr>
            <p:cNvGrpSpPr/>
            <p:nvPr/>
          </p:nvGrpSpPr>
          <p:grpSpPr>
            <a:xfrm>
              <a:off x="0" y="-80179"/>
              <a:ext cx="2943196" cy="1448563"/>
              <a:chOff x="0" y="-47625"/>
              <a:chExt cx="1748216" cy="860425"/>
            </a:xfrm>
          </p:grpSpPr>
          <p:sp>
            <p:nvSpPr>
              <p:cNvPr id="24" name="Google Shape;236;p17">
                <a:extLst>
                  <a:ext uri="{FF2B5EF4-FFF2-40B4-BE49-F238E27FC236}">
                    <a16:creationId xmlns:a16="http://schemas.microsoft.com/office/drawing/2014/main" xmlns="" id="{D742DEAA-203E-6825-FC83-B0BEE7F5B949}"/>
                  </a:ext>
                </a:extLst>
              </p:cNvPr>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7;p17">
                <a:extLst>
                  <a:ext uri="{FF2B5EF4-FFF2-40B4-BE49-F238E27FC236}">
                    <a16:creationId xmlns:a16="http://schemas.microsoft.com/office/drawing/2014/main" xmlns="" id="{C37871DC-8FF2-4A06-AFFC-453AF876C1C5}"/>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 name="Google Shape;238;p17">
              <a:extLst>
                <a:ext uri="{FF2B5EF4-FFF2-40B4-BE49-F238E27FC236}">
                  <a16:creationId xmlns:a16="http://schemas.microsoft.com/office/drawing/2014/main" xmlns="" id="{198CEAB9-C7C9-447B-4AB0-89C2EF96960D}"/>
                </a:ext>
              </a:extLst>
            </p:cNvPr>
            <p:cNvGrpSpPr/>
            <p:nvPr/>
          </p:nvGrpSpPr>
          <p:grpSpPr>
            <a:xfrm>
              <a:off x="201598" y="110321"/>
              <a:ext cx="2540000" cy="1448562"/>
              <a:chOff x="0" y="-47625"/>
              <a:chExt cx="1508723" cy="860425"/>
            </a:xfrm>
          </p:grpSpPr>
          <p:sp>
            <p:nvSpPr>
              <p:cNvPr id="22" name="Google Shape;239;p17">
                <a:extLst>
                  <a:ext uri="{FF2B5EF4-FFF2-40B4-BE49-F238E27FC236}">
                    <a16:creationId xmlns:a16="http://schemas.microsoft.com/office/drawing/2014/main" xmlns="" id="{15B1356D-10E9-25DF-24B0-1D097F9CEA93}"/>
                  </a:ext>
                </a:extLst>
              </p:cNvPr>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0;p17">
                <a:extLst>
                  <a:ext uri="{FF2B5EF4-FFF2-40B4-BE49-F238E27FC236}">
                    <a16:creationId xmlns:a16="http://schemas.microsoft.com/office/drawing/2014/main" xmlns="" id="{B1687B08-8CCB-E9B1-75EE-E8B0C2AC4F69}"/>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1" name="Google Shape;241;p17">
              <a:extLst>
                <a:ext uri="{FF2B5EF4-FFF2-40B4-BE49-F238E27FC236}">
                  <a16:creationId xmlns:a16="http://schemas.microsoft.com/office/drawing/2014/main" xmlns="" id="{8C51E436-E309-A1FB-44E6-9E146380D3E8}"/>
                </a:ext>
              </a:extLst>
            </p:cNvPr>
            <p:cNvSpPr txBox="1"/>
            <p:nvPr/>
          </p:nvSpPr>
          <p:spPr>
            <a:xfrm>
              <a:off x="799654" y="281320"/>
              <a:ext cx="1368300" cy="653702"/>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399" b="1" dirty="0">
                  <a:solidFill>
                    <a:srgbClr val="0D2243"/>
                  </a:solidFill>
                  <a:latin typeface="Inter"/>
                  <a:ea typeface="Inter"/>
                  <a:sym typeface="Inter"/>
                </a:rPr>
                <a:t>Accident Detection</a:t>
              </a:r>
              <a:endParaRPr dirty="0"/>
            </a:p>
          </p:txBody>
        </p:sp>
      </p:grpSp>
      <p:cxnSp>
        <p:nvCxnSpPr>
          <p:cNvPr id="26" name="Google Shape;215;p17">
            <a:extLst>
              <a:ext uri="{FF2B5EF4-FFF2-40B4-BE49-F238E27FC236}">
                <a16:creationId xmlns:a16="http://schemas.microsoft.com/office/drawing/2014/main" xmlns="" id="{9DD573A1-9015-81F9-F27E-18B9D5CB9A22}"/>
              </a:ext>
            </a:extLst>
          </p:cNvPr>
          <p:cNvCxnSpPr/>
          <p:nvPr/>
        </p:nvCxnSpPr>
        <p:spPr>
          <a:xfrm>
            <a:off x="1438755" y="7892083"/>
            <a:ext cx="16092055" cy="0"/>
          </a:xfrm>
          <a:prstGeom prst="straightConnector1">
            <a:avLst/>
          </a:prstGeom>
          <a:noFill/>
          <a:ln w="9525" cap="flat" cmpd="sng">
            <a:solidFill>
              <a:srgbClr val="0D2243">
                <a:alpha val="40000"/>
              </a:srgbClr>
            </a:solidFill>
            <a:prstDash val="solid"/>
            <a:round/>
            <a:headEnd type="none" w="sm" len="sm"/>
            <a:tailEnd type="none" w="sm" len="sm"/>
          </a:ln>
        </p:spPr>
      </p:cxnSp>
      <p:grpSp>
        <p:nvGrpSpPr>
          <p:cNvPr id="27" name="Google Shape;212;p17">
            <a:extLst>
              <a:ext uri="{FF2B5EF4-FFF2-40B4-BE49-F238E27FC236}">
                <a16:creationId xmlns:a16="http://schemas.microsoft.com/office/drawing/2014/main" xmlns="" id="{6BF80F99-BF66-99BD-8F2D-B4AB3CE9034E}"/>
              </a:ext>
            </a:extLst>
          </p:cNvPr>
          <p:cNvGrpSpPr/>
          <p:nvPr/>
        </p:nvGrpSpPr>
        <p:grpSpPr>
          <a:xfrm>
            <a:off x="17520552" y="7819476"/>
            <a:ext cx="137927" cy="138545"/>
            <a:chOff x="1813" y="0"/>
            <a:chExt cx="809173" cy="812800"/>
          </a:xfrm>
        </p:grpSpPr>
        <p:sp>
          <p:nvSpPr>
            <p:cNvPr id="28" name="Google Shape;213;p17">
              <a:extLst>
                <a:ext uri="{FF2B5EF4-FFF2-40B4-BE49-F238E27FC236}">
                  <a16:creationId xmlns:a16="http://schemas.microsoft.com/office/drawing/2014/main" xmlns="" id="{5469E757-0FFC-C2B4-B8F4-28FE122891F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4;p17">
              <a:extLst>
                <a:ext uri="{FF2B5EF4-FFF2-40B4-BE49-F238E27FC236}">
                  <a16:creationId xmlns:a16="http://schemas.microsoft.com/office/drawing/2014/main" xmlns="" id="{CFC9FE24-74A0-1AD9-33A6-E19A09E52C82}"/>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0" name="Google Shape;212;p17">
            <a:extLst>
              <a:ext uri="{FF2B5EF4-FFF2-40B4-BE49-F238E27FC236}">
                <a16:creationId xmlns:a16="http://schemas.microsoft.com/office/drawing/2014/main" xmlns="" id="{F39CB369-41D0-7C7C-F6FC-3926B1B45F1F}"/>
              </a:ext>
            </a:extLst>
          </p:cNvPr>
          <p:cNvGrpSpPr/>
          <p:nvPr/>
        </p:nvGrpSpPr>
        <p:grpSpPr>
          <a:xfrm>
            <a:off x="1307792" y="7825458"/>
            <a:ext cx="137927" cy="138545"/>
            <a:chOff x="1813" y="0"/>
            <a:chExt cx="809173" cy="812800"/>
          </a:xfrm>
        </p:grpSpPr>
        <p:sp>
          <p:nvSpPr>
            <p:cNvPr id="31" name="Google Shape;213;p17">
              <a:extLst>
                <a:ext uri="{FF2B5EF4-FFF2-40B4-BE49-F238E27FC236}">
                  <a16:creationId xmlns:a16="http://schemas.microsoft.com/office/drawing/2014/main" xmlns="" id="{A1A13D79-1547-2BBC-2F52-80707194AA39}"/>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F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4;p17">
              <a:extLst>
                <a:ext uri="{FF2B5EF4-FFF2-40B4-BE49-F238E27FC236}">
                  <a16:creationId xmlns:a16="http://schemas.microsoft.com/office/drawing/2014/main" xmlns="" id="{00DAD083-9036-CDB6-C18A-C176B1C9E5EE}"/>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3" name="Google Shape;234;p17">
            <a:extLst>
              <a:ext uri="{FF2B5EF4-FFF2-40B4-BE49-F238E27FC236}">
                <a16:creationId xmlns:a16="http://schemas.microsoft.com/office/drawing/2014/main" xmlns="" id="{2320D74B-FA01-1DC5-7CB4-B87631CCA173}"/>
              </a:ext>
            </a:extLst>
          </p:cNvPr>
          <p:cNvGrpSpPr/>
          <p:nvPr/>
        </p:nvGrpSpPr>
        <p:grpSpPr>
          <a:xfrm>
            <a:off x="4716439" y="6914248"/>
            <a:ext cx="3401218" cy="2221865"/>
            <a:chOff x="0" y="-80179"/>
            <a:chExt cx="2943196" cy="1639062"/>
          </a:xfrm>
        </p:grpSpPr>
        <p:grpSp>
          <p:nvGrpSpPr>
            <p:cNvPr id="34" name="Google Shape;235;p17">
              <a:extLst>
                <a:ext uri="{FF2B5EF4-FFF2-40B4-BE49-F238E27FC236}">
                  <a16:creationId xmlns:a16="http://schemas.microsoft.com/office/drawing/2014/main" xmlns="" id="{1A94FC21-63D3-4213-FB20-2A9C2A637430}"/>
                </a:ext>
              </a:extLst>
            </p:cNvPr>
            <p:cNvGrpSpPr/>
            <p:nvPr/>
          </p:nvGrpSpPr>
          <p:grpSpPr>
            <a:xfrm>
              <a:off x="0" y="-80179"/>
              <a:ext cx="2943196" cy="1448563"/>
              <a:chOff x="0" y="-47625"/>
              <a:chExt cx="1748216" cy="860425"/>
            </a:xfrm>
          </p:grpSpPr>
          <p:sp>
            <p:nvSpPr>
              <p:cNvPr id="39" name="Google Shape;236;p17">
                <a:extLst>
                  <a:ext uri="{FF2B5EF4-FFF2-40B4-BE49-F238E27FC236}">
                    <a16:creationId xmlns:a16="http://schemas.microsoft.com/office/drawing/2014/main" xmlns="" id="{ECEF30CB-757A-7744-5B02-D406561CF84C}"/>
                  </a:ext>
                </a:extLst>
              </p:cNvPr>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7;p17">
                <a:extLst>
                  <a:ext uri="{FF2B5EF4-FFF2-40B4-BE49-F238E27FC236}">
                    <a16:creationId xmlns:a16="http://schemas.microsoft.com/office/drawing/2014/main" xmlns="" id="{F055B109-9C4E-223B-51D3-6C912B5530D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5" name="Google Shape;238;p17">
              <a:extLst>
                <a:ext uri="{FF2B5EF4-FFF2-40B4-BE49-F238E27FC236}">
                  <a16:creationId xmlns:a16="http://schemas.microsoft.com/office/drawing/2014/main" xmlns="" id="{D36D732C-85CA-9949-BCFA-98A82A0A41E9}"/>
                </a:ext>
              </a:extLst>
            </p:cNvPr>
            <p:cNvGrpSpPr/>
            <p:nvPr/>
          </p:nvGrpSpPr>
          <p:grpSpPr>
            <a:xfrm>
              <a:off x="201598" y="110321"/>
              <a:ext cx="2540000" cy="1448562"/>
              <a:chOff x="0" y="-47625"/>
              <a:chExt cx="1508723" cy="860425"/>
            </a:xfrm>
          </p:grpSpPr>
          <p:sp>
            <p:nvSpPr>
              <p:cNvPr id="37" name="Google Shape;239;p17">
                <a:extLst>
                  <a:ext uri="{FF2B5EF4-FFF2-40B4-BE49-F238E27FC236}">
                    <a16:creationId xmlns:a16="http://schemas.microsoft.com/office/drawing/2014/main" xmlns="" id="{95744D26-5551-2AF2-8C9D-57D2ACA309A5}"/>
                  </a:ext>
                </a:extLst>
              </p:cNvPr>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0;p17">
                <a:extLst>
                  <a:ext uri="{FF2B5EF4-FFF2-40B4-BE49-F238E27FC236}">
                    <a16:creationId xmlns:a16="http://schemas.microsoft.com/office/drawing/2014/main" xmlns="" id="{40CC230E-9508-E7AD-E8EE-AB14A9A4CA57}"/>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36" name="Google Shape;241;p17">
              <a:extLst>
                <a:ext uri="{FF2B5EF4-FFF2-40B4-BE49-F238E27FC236}">
                  <a16:creationId xmlns:a16="http://schemas.microsoft.com/office/drawing/2014/main" xmlns="" id="{1CB8120C-9850-FBB7-7370-0B57A6D924B6}"/>
                </a:ext>
              </a:extLst>
            </p:cNvPr>
            <p:cNvSpPr txBox="1"/>
            <p:nvPr/>
          </p:nvSpPr>
          <p:spPr>
            <a:xfrm>
              <a:off x="668521" y="381000"/>
              <a:ext cx="1368300" cy="190718"/>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endParaRPr dirty="0"/>
            </a:p>
          </p:txBody>
        </p:sp>
      </p:grpSp>
      <p:grpSp>
        <p:nvGrpSpPr>
          <p:cNvPr id="41" name="Google Shape;234;p17">
            <a:extLst>
              <a:ext uri="{FF2B5EF4-FFF2-40B4-BE49-F238E27FC236}">
                <a16:creationId xmlns:a16="http://schemas.microsoft.com/office/drawing/2014/main" xmlns="" id="{D6F6A0F1-DFF7-1AB6-181E-6FB5FAFC5496}"/>
              </a:ext>
            </a:extLst>
          </p:cNvPr>
          <p:cNvGrpSpPr/>
          <p:nvPr/>
        </p:nvGrpSpPr>
        <p:grpSpPr>
          <a:xfrm>
            <a:off x="8342705" y="6866706"/>
            <a:ext cx="2546657" cy="2111089"/>
            <a:chOff x="0" y="-188959"/>
            <a:chExt cx="2943196" cy="1557343"/>
          </a:xfrm>
        </p:grpSpPr>
        <p:grpSp>
          <p:nvGrpSpPr>
            <p:cNvPr id="42" name="Google Shape;235;p17">
              <a:extLst>
                <a:ext uri="{FF2B5EF4-FFF2-40B4-BE49-F238E27FC236}">
                  <a16:creationId xmlns:a16="http://schemas.microsoft.com/office/drawing/2014/main" xmlns="" id="{002099CE-D110-BF38-F79E-5C493209DC44}"/>
                </a:ext>
              </a:extLst>
            </p:cNvPr>
            <p:cNvGrpSpPr/>
            <p:nvPr/>
          </p:nvGrpSpPr>
          <p:grpSpPr>
            <a:xfrm>
              <a:off x="0" y="-80179"/>
              <a:ext cx="2943196" cy="1448563"/>
              <a:chOff x="0" y="-47625"/>
              <a:chExt cx="1748216" cy="860425"/>
            </a:xfrm>
          </p:grpSpPr>
          <p:sp>
            <p:nvSpPr>
              <p:cNvPr id="47" name="Google Shape;236;p17">
                <a:extLst>
                  <a:ext uri="{FF2B5EF4-FFF2-40B4-BE49-F238E27FC236}">
                    <a16:creationId xmlns:a16="http://schemas.microsoft.com/office/drawing/2014/main" xmlns="" id="{984E8952-CF5A-B754-968A-84D60E6B5079}"/>
                  </a:ext>
                </a:extLst>
              </p:cNvPr>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7;p17">
                <a:extLst>
                  <a:ext uri="{FF2B5EF4-FFF2-40B4-BE49-F238E27FC236}">
                    <a16:creationId xmlns:a16="http://schemas.microsoft.com/office/drawing/2014/main" xmlns="" id="{1945358B-D101-B8C0-138B-87D48D5EB2C7}"/>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3" name="Google Shape;238;p17">
              <a:extLst>
                <a:ext uri="{FF2B5EF4-FFF2-40B4-BE49-F238E27FC236}">
                  <a16:creationId xmlns:a16="http://schemas.microsoft.com/office/drawing/2014/main" xmlns="" id="{882C26B1-6193-CA8E-9FE5-EC1823D54E65}"/>
                </a:ext>
              </a:extLst>
            </p:cNvPr>
            <p:cNvGrpSpPr/>
            <p:nvPr/>
          </p:nvGrpSpPr>
          <p:grpSpPr>
            <a:xfrm>
              <a:off x="179616" y="-188959"/>
              <a:ext cx="2561982" cy="1448562"/>
              <a:chOff x="-13057" y="-225393"/>
              <a:chExt cx="1521780" cy="860425"/>
            </a:xfrm>
          </p:grpSpPr>
          <p:sp>
            <p:nvSpPr>
              <p:cNvPr id="45" name="Google Shape;239;p17">
                <a:extLst>
                  <a:ext uri="{FF2B5EF4-FFF2-40B4-BE49-F238E27FC236}">
                    <a16:creationId xmlns:a16="http://schemas.microsoft.com/office/drawing/2014/main" xmlns="" id="{15A18BAF-F324-CDA6-8085-D4B2786C1057}"/>
                  </a:ext>
                </a:extLst>
              </p:cNvPr>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0;p17">
                <a:extLst>
                  <a:ext uri="{FF2B5EF4-FFF2-40B4-BE49-F238E27FC236}">
                    <a16:creationId xmlns:a16="http://schemas.microsoft.com/office/drawing/2014/main" xmlns="" id="{A149D70E-9D38-957C-8EF4-56E65C44D762}"/>
                  </a:ext>
                </a:extLst>
              </p:cNvPr>
              <p:cNvSpPr txBox="1"/>
              <p:nvPr/>
            </p:nvSpPr>
            <p:spPr>
              <a:xfrm>
                <a:off x="-13057" y="-225393"/>
                <a:ext cx="1440439" cy="860425"/>
              </a:xfrm>
              <a:prstGeom prst="rect">
                <a:avLst/>
              </a:prstGeom>
              <a:noFill/>
              <a:ln>
                <a:noFill/>
              </a:ln>
            </p:spPr>
            <p:txBody>
              <a:bodyPr spcFirstLastPara="1" wrap="square" lIns="50800" tIns="50800" rIns="50800" bIns="50800" anchor="ctr" anchorCtr="0">
                <a:noAutofit/>
              </a:bodyPr>
              <a:lstStyle/>
              <a:p>
                <a:pPr algn="ctr">
                  <a:lnSpc>
                    <a:spcPct val="186611"/>
                  </a:lnSpc>
                </a:pPr>
                <a:r>
                  <a:rPr lang="en-US" sz="2400" b="1" dirty="0">
                    <a:solidFill>
                      <a:srgbClr val="0D2243"/>
                    </a:solidFill>
                    <a:latin typeface="Inter"/>
                    <a:ea typeface="Inter"/>
                    <a:sym typeface="Inter"/>
                  </a:rPr>
                  <a:t>NumPy</a:t>
                </a:r>
                <a:endParaRPr lang="en-US" sz="2400" dirty="0"/>
              </a:p>
            </p:txBody>
          </p:sp>
        </p:grpSp>
        <p:sp>
          <p:nvSpPr>
            <p:cNvPr id="44" name="Google Shape;241;p17">
              <a:extLst>
                <a:ext uri="{FF2B5EF4-FFF2-40B4-BE49-F238E27FC236}">
                  <a16:creationId xmlns:a16="http://schemas.microsoft.com/office/drawing/2014/main" xmlns="" id="{3DDB1E6F-B0F9-9478-2D96-78A9E771FC2A}"/>
                </a:ext>
              </a:extLst>
            </p:cNvPr>
            <p:cNvSpPr txBox="1"/>
            <p:nvPr/>
          </p:nvSpPr>
          <p:spPr>
            <a:xfrm>
              <a:off x="668521" y="381000"/>
              <a:ext cx="1368300" cy="190718"/>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endParaRPr dirty="0"/>
            </a:p>
          </p:txBody>
        </p:sp>
      </p:grpSp>
      <p:grpSp>
        <p:nvGrpSpPr>
          <p:cNvPr id="49" name="Google Shape;234;p17">
            <a:extLst>
              <a:ext uri="{FF2B5EF4-FFF2-40B4-BE49-F238E27FC236}">
                <a16:creationId xmlns:a16="http://schemas.microsoft.com/office/drawing/2014/main" xmlns="" id="{7B4F13DF-3528-D437-C023-3DB977A9A425}"/>
              </a:ext>
            </a:extLst>
          </p:cNvPr>
          <p:cNvGrpSpPr/>
          <p:nvPr/>
        </p:nvGrpSpPr>
        <p:grpSpPr>
          <a:xfrm>
            <a:off x="10154636" y="4906501"/>
            <a:ext cx="5758969" cy="4388350"/>
            <a:chOff x="-1008641" y="-1510348"/>
            <a:chExt cx="6293736" cy="3201748"/>
          </a:xfrm>
        </p:grpSpPr>
        <p:grpSp>
          <p:nvGrpSpPr>
            <p:cNvPr id="50" name="Google Shape;235;p17">
              <a:extLst>
                <a:ext uri="{FF2B5EF4-FFF2-40B4-BE49-F238E27FC236}">
                  <a16:creationId xmlns:a16="http://schemas.microsoft.com/office/drawing/2014/main" xmlns="" id="{C5EF8BB5-BFFA-E2DA-9BE6-82821C431182}"/>
                </a:ext>
              </a:extLst>
            </p:cNvPr>
            <p:cNvGrpSpPr/>
            <p:nvPr/>
          </p:nvGrpSpPr>
          <p:grpSpPr>
            <a:xfrm>
              <a:off x="-1008641" y="-80179"/>
              <a:ext cx="2943196" cy="1771579"/>
              <a:chOff x="-599118" y="-47625"/>
              <a:chExt cx="1748216" cy="1052292"/>
            </a:xfrm>
          </p:grpSpPr>
          <p:sp>
            <p:nvSpPr>
              <p:cNvPr id="55" name="Google Shape;236;p17">
                <a:extLst>
                  <a:ext uri="{FF2B5EF4-FFF2-40B4-BE49-F238E27FC236}">
                    <a16:creationId xmlns:a16="http://schemas.microsoft.com/office/drawing/2014/main" xmlns="" id="{DF219566-A747-2097-1788-0227D84D4300}"/>
                  </a:ext>
                </a:extLst>
              </p:cNvPr>
              <p:cNvSpPr/>
              <p:nvPr/>
            </p:nvSpPr>
            <p:spPr>
              <a:xfrm>
                <a:off x="-599118" y="265393"/>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7;p17">
                <a:extLst>
                  <a:ext uri="{FF2B5EF4-FFF2-40B4-BE49-F238E27FC236}">
                    <a16:creationId xmlns:a16="http://schemas.microsoft.com/office/drawing/2014/main" xmlns="" id="{61759C87-CE73-67DF-4988-02083BA5AAC2}"/>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1" name="Google Shape;238;p17">
              <a:extLst>
                <a:ext uri="{FF2B5EF4-FFF2-40B4-BE49-F238E27FC236}">
                  <a16:creationId xmlns:a16="http://schemas.microsoft.com/office/drawing/2014/main" xmlns="" id="{D8B32652-AFAF-07DB-A662-50604140F0B2}"/>
                </a:ext>
              </a:extLst>
            </p:cNvPr>
            <p:cNvGrpSpPr/>
            <p:nvPr/>
          </p:nvGrpSpPr>
          <p:grpSpPr>
            <a:xfrm>
              <a:off x="404371" y="-1510348"/>
              <a:ext cx="4880724" cy="2629908"/>
              <a:chOff x="120444" y="-1010279"/>
              <a:chExt cx="2899079" cy="1562128"/>
            </a:xfrm>
          </p:grpSpPr>
          <p:sp>
            <p:nvSpPr>
              <p:cNvPr id="53" name="Google Shape;239;p17">
                <a:extLst>
                  <a:ext uri="{FF2B5EF4-FFF2-40B4-BE49-F238E27FC236}">
                    <a16:creationId xmlns:a16="http://schemas.microsoft.com/office/drawing/2014/main" xmlns="" id="{A257ED39-B945-F9F4-EF12-205D1878FDC3}"/>
                  </a:ext>
                </a:extLst>
              </p:cNvPr>
              <p:cNvSpPr/>
              <p:nvPr/>
            </p:nvSpPr>
            <p:spPr>
              <a:xfrm>
                <a:off x="120444" y="44512"/>
                <a:ext cx="1508723" cy="507337"/>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r>
                  <a:rPr lang="en-US" sz="2400" b="1" dirty="0">
                    <a:solidFill>
                      <a:srgbClr val="0D2243"/>
                    </a:solidFill>
                    <a:latin typeface="Inter"/>
                    <a:ea typeface="Inter"/>
                    <a:sym typeface="Inter"/>
                  </a:rPr>
                  <a:t>   </a:t>
                </a:r>
                <a:endParaRPr lang="en-US" sz="2400" dirty="0"/>
              </a:p>
              <a:p>
                <a:pPr marL="0" lvl="0" indent="0" algn="l" rtl="0">
                  <a:spcBef>
                    <a:spcPts val="0"/>
                  </a:spcBef>
                  <a:spcAft>
                    <a:spcPts val="0"/>
                  </a:spcAft>
                  <a:buNone/>
                </a:pPr>
                <a:endParaRPr dirty="0"/>
              </a:p>
            </p:txBody>
          </p:sp>
          <p:sp>
            <p:nvSpPr>
              <p:cNvPr id="54" name="Google Shape;240;p17">
                <a:extLst>
                  <a:ext uri="{FF2B5EF4-FFF2-40B4-BE49-F238E27FC236}">
                    <a16:creationId xmlns:a16="http://schemas.microsoft.com/office/drawing/2014/main" xmlns="" id="{3D7CB268-45CA-5896-83EF-64EB270BF9E0}"/>
                  </a:ext>
                </a:extLst>
              </p:cNvPr>
              <p:cNvSpPr txBox="1"/>
              <p:nvPr/>
            </p:nvSpPr>
            <p:spPr>
              <a:xfrm>
                <a:off x="2206723" y="-1010279"/>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grpSp>
      <p:grpSp>
        <p:nvGrpSpPr>
          <p:cNvPr id="57" name="Google Shape;234;p17">
            <a:extLst>
              <a:ext uri="{FF2B5EF4-FFF2-40B4-BE49-F238E27FC236}">
                <a16:creationId xmlns:a16="http://schemas.microsoft.com/office/drawing/2014/main" xmlns="" id="{354C5296-815F-98A8-2B4C-69653F0DDC7F}"/>
              </a:ext>
            </a:extLst>
          </p:cNvPr>
          <p:cNvGrpSpPr/>
          <p:nvPr/>
        </p:nvGrpSpPr>
        <p:grpSpPr>
          <a:xfrm>
            <a:off x="14285734" y="6866706"/>
            <a:ext cx="2629480" cy="2221865"/>
            <a:chOff x="-95719" y="-80179"/>
            <a:chExt cx="3038915" cy="1639062"/>
          </a:xfrm>
        </p:grpSpPr>
        <p:grpSp>
          <p:nvGrpSpPr>
            <p:cNvPr id="58" name="Google Shape;235;p17">
              <a:extLst>
                <a:ext uri="{FF2B5EF4-FFF2-40B4-BE49-F238E27FC236}">
                  <a16:creationId xmlns:a16="http://schemas.microsoft.com/office/drawing/2014/main" xmlns="" id="{F77758C6-4771-4B74-3DA5-A44B5D9C161A}"/>
                </a:ext>
              </a:extLst>
            </p:cNvPr>
            <p:cNvGrpSpPr/>
            <p:nvPr/>
          </p:nvGrpSpPr>
          <p:grpSpPr>
            <a:xfrm>
              <a:off x="0" y="-80179"/>
              <a:ext cx="2943196" cy="1448563"/>
              <a:chOff x="0" y="-47625"/>
              <a:chExt cx="1748216" cy="860425"/>
            </a:xfrm>
          </p:grpSpPr>
          <p:sp>
            <p:nvSpPr>
              <p:cNvPr id="63" name="Google Shape;236;p17">
                <a:extLst>
                  <a:ext uri="{FF2B5EF4-FFF2-40B4-BE49-F238E27FC236}">
                    <a16:creationId xmlns:a16="http://schemas.microsoft.com/office/drawing/2014/main" xmlns="" id="{576C1CEA-808C-C362-8760-304C87E30F42}"/>
                  </a:ext>
                </a:extLst>
              </p:cNvPr>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37;p17">
                <a:extLst>
                  <a:ext uri="{FF2B5EF4-FFF2-40B4-BE49-F238E27FC236}">
                    <a16:creationId xmlns:a16="http://schemas.microsoft.com/office/drawing/2014/main" xmlns="" id="{2886A7A6-B459-5836-BC68-96F6719BFA57}"/>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9" name="Google Shape;238;p17">
              <a:extLst>
                <a:ext uri="{FF2B5EF4-FFF2-40B4-BE49-F238E27FC236}">
                  <a16:creationId xmlns:a16="http://schemas.microsoft.com/office/drawing/2014/main" xmlns="" id="{B58B833D-F95C-365F-6E9E-EE4E140D5417}"/>
                </a:ext>
              </a:extLst>
            </p:cNvPr>
            <p:cNvGrpSpPr/>
            <p:nvPr/>
          </p:nvGrpSpPr>
          <p:grpSpPr>
            <a:xfrm>
              <a:off x="-95719" y="110321"/>
              <a:ext cx="2837317" cy="1448562"/>
              <a:chOff x="-176602" y="-47625"/>
              <a:chExt cx="1685325" cy="860425"/>
            </a:xfrm>
          </p:grpSpPr>
          <p:sp>
            <p:nvSpPr>
              <p:cNvPr id="61" name="Google Shape;239;p17">
                <a:extLst>
                  <a:ext uri="{FF2B5EF4-FFF2-40B4-BE49-F238E27FC236}">
                    <a16:creationId xmlns:a16="http://schemas.microsoft.com/office/drawing/2014/main" xmlns="" id="{2E0BD18D-B313-8AB7-7F6D-0603BF9D5E9B}"/>
                  </a:ext>
                </a:extLst>
              </p:cNvPr>
              <p:cNvSpPr/>
              <p:nvPr/>
            </p:nvSpPr>
            <p:spPr>
              <a:xfrm>
                <a:off x="-176602" y="0"/>
                <a:ext cx="1685325"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0;p17">
                <a:extLst>
                  <a:ext uri="{FF2B5EF4-FFF2-40B4-BE49-F238E27FC236}">
                    <a16:creationId xmlns:a16="http://schemas.microsoft.com/office/drawing/2014/main" xmlns="" id="{072387F6-A1C9-1D2D-68DD-88467F44A818}"/>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60" name="Google Shape;241;p17">
              <a:extLst>
                <a:ext uri="{FF2B5EF4-FFF2-40B4-BE49-F238E27FC236}">
                  <a16:creationId xmlns:a16="http://schemas.microsoft.com/office/drawing/2014/main" xmlns="" id="{F2499D65-6A28-56C3-CD79-0EE30102E36C}"/>
                </a:ext>
              </a:extLst>
            </p:cNvPr>
            <p:cNvSpPr txBox="1"/>
            <p:nvPr/>
          </p:nvSpPr>
          <p:spPr>
            <a:xfrm>
              <a:off x="580127" y="430083"/>
              <a:ext cx="1368300" cy="326946"/>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r>
                <a:rPr lang="en-US" sz="2400" b="1" dirty="0">
                  <a:latin typeface="Inter" panose="020B0604020202020204" charset="0"/>
                  <a:ea typeface="Inter" panose="020B0604020202020204" charset="0"/>
                </a:rPr>
                <a:t>cv2</a:t>
              </a:r>
              <a:endParaRPr sz="2400" b="1" dirty="0">
                <a:latin typeface="Inter" panose="020B0604020202020204" charset="0"/>
                <a:ea typeface="Inter" panose="020B0604020202020204" charset="0"/>
              </a:endParaRPr>
            </a:p>
          </p:txBody>
        </p:sp>
      </p:grpSp>
      <p:grpSp>
        <p:nvGrpSpPr>
          <p:cNvPr id="193" name="Google Shape;234;p17">
            <a:extLst>
              <a:ext uri="{FF2B5EF4-FFF2-40B4-BE49-F238E27FC236}">
                <a16:creationId xmlns:a16="http://schemas.microsoft.com/office/drawing/2014/main" xmlns="" id="{3A007D09-73E4-6A52-D781-8E5DC8AB8BC2}"/>
              </a:ext>
            </a:extLst>
          </p:cNvPr>
          <p:cNvGrpSpPr/>
          <p:nvPr/>
        </p:nvGrpSpPr>
        <p:grpSpPr>
          <a:xfrm>
            <a:off x="1754716" y="6912204"/>
            <a:ext cx="2546657" cy="2221865"/>
            <a:chOff x="0" y="-80179"/>
            <a:chExt cx="2943196" cy="1639062"/>
          </a:xfrm>
        </p:grpSpPr>
        <p:grpSp>
          <p:nvGrpSpPr>
            <p:cNvPr id="194" name="Google Shape;235;p17">
              <a:extLst>
                <a:ext uri="{FF2B5EF4-FFF2-40B4-BE49-F238E27FC236}">
                  <a16:creationId xmlns:a16="http://schemas.microsoft.com/office/drawing/2014/main" xmlns="" id="{19C66F62-CAAC-A475-1FA8-CAAA8E3ECDBF}"/>
                </a:ext>
              </a:extLst>
            </p:cNvPr>
            <p:cNvGrpSpPr/>
            <p:nvPr/>
          </p:nvGrpSpPr>
          <p:grpSpPr>
            <a:xfrm>
              <a:off x="0" y="-80179"/>
              <a:ext cx="2943196" cy="1448563"/>
              <a:chOff x="0" y="-47625"/>
              <a:chExt cx="1748216" cy="860425"/>
            </a:xfrm>
          </p:grpSpPr>
          <p:sp>
            <p:nvSpPr>
              <p:cNvPr id="199" name="Google Shape;236;p17">
                <a:extLst>
                  <a:ext uri="{FF2B5EF4-FFF2-40B4-BE49-F238E27FC236}">
                    <a16:creationId xmlns:a16="http://schemas.microsoft.com/office/drawing/2014/main" xmlns="" id="{62221594-D383-F177-E262-1161A21D44F9}"/>
                  </a:ext>
                </a:extLst>
              </p:cNvPr>
              <p:cNvSpPr/>
              <p:nvPr/>
            </p:nvSpPr>
            <p:spPr>
              <a:xfrm>
                <a:off x="0" y="0"/>
                <a:ext cx="1748216" cy="739274"/>
              </a:xfrm>
              <a:custGeom>
                <a:avLst/>
                <a:gdLst/>
                <a:ahLst/>
                <a:cxnLst/>
                <a:rect l="l" t="t" r="r" b="b"/>
                <a:pathLst>
                  <a:path w="1748216" h="739274" extrusionOk="0">
                    <a:moveTo>
                      <a:pt x="350726" y="0"/>
                    </a:moveTo>
                    <a:lnTo>
                      <a:pt x="1397489" y="0"/>
                    </a:lnTo>
                    <a:cubicBezTo>
                      <a:pt x="1490508" y="0"/>
                      <a:pt x="1579716" y="36951"/>
                      <a:pt x="1645490" y="102725"/>
                    </a:cubicBezTo>
                    <a:cubicBezTo>
                      <a:pt x="1711264" y="168499"/>
                      <a:pt x="1748216" y="257708"/>
                      <a:pt x="1748216" y="350726"/>
                    </a:cubicBezTo>
                    <a:lnTo>
                      <a:pt x="1748216" y="388548"/>
                    </a:lnTo>
                    <a:cubicBezTo>
                      <a:pt x="1748216" y="582249"/>
                      <a:pt x="1591190" y="739274"/>
                      <a:pt x="1397489" y="739274"/>
                    </a:cubicBezTo>
                    <a:lnTo>
                      <a:pt x="350726" y="739274"/>
                    </a:lnTo>
                    <a:cubicBezTo>
                      <a:pt x="157025" y="739274"/>
                      <a:pt x="0" y="582249"/>
                      <a:pt x="0" y="388548"/>
                    </a:cubicBezTo>
                    <a:lnTo>
                      <a:pt x="0" y="350726"/>
                    </a:lnTo>
                    <a:cubicBezTo>
                      <a:pt x="0" y="157025"/>
                      <a:pt x="157025" y="0"/>
                      <a:pt x="350726" y="0"/>
                    </a:cubicBezTo>
                    <a:close/>
                  </a:path>
                </a:pathLst>
              </a:custGeom>
              <a:solidFill>
                <a:srgbClr val="0D2243">
                  <a:alpha val="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37;p17">
                <a:extLst>
                  <a:ext uri="{FF2B5EF4-FFF2-40B4-BE49-F238E27FC236}">
                    <a16:creationId xmlns:a16="http://schemas.microsoft.com/office/drawing/2014/main" xmlns="" id="{B0B6FF36-81BD-7428-6364-296125216781}"/>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5" name="Google Shape;238;p17">
              <a:extLst>
                <a:ext uri="{FF2B5EF4-FFF2-40B4-BE49-F238E27FC236}">
                  <a16:creationId xmlns:a16="http://schemas.microsoft.com/office/drawing/2014/main" xmlns="" id="{F3A3672B-FC38-F9D1-80C2-0F116167D47B}"/>
                </a:ext>
              </a:extLst>
            </p:cNvPr>
            <p:cNvGrpSpPr/>
            <p:nvPr/>
          </p:nvGrpSpPr>
          <p:grpSpPr>
            <a:xfrm>
              <a:off x="201598" y="110321"/>
              <a:ext cx="2540000" cy="1448562"/>
              <a:chOff x="0" y="-47625"/>
              <a:chExt cx="1508723" cy="860425"/>
            </a:xfrm>
          </p:grpSpPr>
          <p:sp>
            <p:nvSpPr>
              <p:cNvPr id="197" name="Google Shape;239;p17">
                <a:extLst>
                  <a:ext uri="{FF2B5EF4-FFF2-40B4-BE49-F238E27FC236}">
                    <a16:creationId xmlns:a16="http://schemas.microsoft.com/office/drawing/2014/main" xmlns="" id="{868334E1-98FF-6FB5-E031-AA78F6BBE697}"/>
                  </a:ext>
                </a:extLst>
              </p:cNvPr>
              <p:cNvSpPr/>
              <p:nvPr/>
            </p:nvSpPr>
            <p:spPr>
              <a:xfrm>
                <a:off x="0" y="0"/>
                <a:ext cx="1508723" cy="512966"/>
              </a:xfrm>
              <a:custGeom>
                <a:avLst/>
                <a:gdLst/>
                <a:ahLst/>
                <a:cxnLst/>
                <a:rect l="l" t="t" r="r" b="b"/>
                <a:pathLst>
                  <a:path w="1508723" h="512966" extrusionOk="0">
                    <a:moveTo>
                      <a:pt x="256483" y="0"/>
                    </a:moveTo>
                    <a:lnTo>
                      <a:pt x="1252240" y="0"/>
                    </a:lnTo>
                    <a:cubicBezTo>
                      <a:pt x="1393892" y="0"/>
                      <a:pt x="1508723" y="114831"/>
                      <a:pt x="1508723" y="256483"/>
                    </a:cubicBezTo>
                    <a:lnTo>
                      <a:pt x="1508723" y="256483"/>
                    </a:lnTo>
                    <a:cubicBezTo>
                      <a:pt x="1508723" y="324506"/>
                      <a:pt x="1481701" y="389744"/>
                      <a:pt x="1433601" y="437844"/>
                    </a:cubicBezTo>
                    <a:cubicBezTo>
                      <a:pt x="1385501" y="485944"/>
                      <a:pt x="1320264" y="512966"/>
                      <a:pt x="1252240" y="512966"/>
                    </a:cubicBezTo>
                    <a:lnTo>
                      <a:pt x="256483" y="512966"/>
                    </a:lnTo>
                    <a:cubicBezTo>
                      <a:pt x="114831" y="512966"/>
                      <a:pt x="0" y="398135"/>
                      <a:pt x="0" y="256483"/>
                    </a:cubicBezTo>
                    <a:lnTo>
                      <a:pt x="0" y="256483"/>
                    </a:lnTo>
                    <a:cubicBezTo>
                      <a:pt x="0" y="114831"/>
                      <a:pt x="114831" y="0"/>
                      <a:pt x="256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40;p17">
                <a:extLst>
                  <a:ext uri="{FF2B5EF4-FFF2-40B4-BE49-F238E27FC236}">
                    <a16:creationId xmlns:a16="http://schemas.microsoft.com/office/drawing/2014/main" xmlns="" id="{AF4FA048-BAC1-86E3-2D6F-5C10DBF5570E}"/>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96" name="Google Shape;241;p17">
              <a:extLst>
                <a:ext uri="{FF2B5EF4-FFF2-40B4-BE49-F238E27FC236}">
                  <a16:creationId xmlns:a16="http://schemas.microsoft.com/office/drawing/2014/main" xmlns="" id="{EDF5FC07-5BAA-E079-9FD9-860BC973F785}"/>
                </a:ext>
              </a:extLst>
            </p:cNvPr>
            <p:cNvSpPr txBox="1"/>
            <p:nvPr/>
          </p:nvSpPr>
          <p:spPr>
            <a:xfrm>
              <a:off x="668521" y="381000"/>
              <a:ext cx="1368300" cy="190718"/>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None/>
              </a:pPr>
              <a:endParaRPr dirty="0"/>
            </a:p>
          </p:txBody>
        </p:sp>
      </p:grpSp>
      <p:sp>
        <p:nvSpPr>
          <p:cNvPr id="251" name="TextBox 250">
            <a:extLst>
              <a:ext uri="{FF2B5EF4-FFF2-40B4-BE49-F238E27FC236}">
                <a16:creationId xmlns:a16="http://schemas.microsoft.com/office/drawing/2014/main" xmlns="" id="{1D12479D-D6DF-2B2A-F6D1-16A9A43B8A69}"/>
              </a:ext>
            </a:extLst>
          </p:cNvPr>
          <p:cNvSpPr txBox="1"/>
          <p:nvPr/>
        </p:nvSpPr>
        <p:spPr>
          <a:xfrm>
            <a:off x="1443878" y="7639326"/>
            <a:ext cx="3121104" cy="497700"/>
          </a:xfrm>
          <a:prstGeom prst="rect">
            <a:avLst/>
          </a:prstGeom>
          <a:noFill/>
        </p:spPr>
        <p:txBody>
          <a:bodyPr wrap="square">
            <a:spAutoFit/>
          </a:bodyPr>
          <a:lstStyle/>
          <a:p>
            <a:pPr marL="0" marR="0" lvl="0" indent="0" algn="ctr" rtl="0">
              <a:lnSpc>
                <a:spcPct val="120008"/>
              </a:lnSpc>
              <a:spcBef>
                <a:spcPts val="0"/>
              </a:spcBef>
              <a:spcAft>
                <a:spcPts val="0"/>
              </a:spcAft>
              <a:buNone/>
            </a:pPr>
            <a:r>
              <a:rPr lang="en-US" sz="2400" b="1" dirty="0">
                <a:solidFill>
                  <a:srgbClr val="0D2243"/>
                </a:solidFill>
                <a:latin typeface="Inter"/>
                <a:ea typeface="Inter"/>
                <a:sym typeface="Inter"/>
              </a:rPr>
              <a:t>Python</a:t>
            </a:r>
            <a:endParaRPr lang="en-US" sz="2400" dirty="0"/>
          </a:p>
        </p:txBody>
      </p:sp>
      <p:sp>
        <p:nvSpPr>
          <p:cNvPr id="255" name="TextBox 254">
            <a:extLst>
              <a:ext uri="{FF2B5EF4-FFF2-40B4-BE49-F238E27FC236}">
                <a16:creationId xmlns:a16="http://schemas.microsoft.com/office/drawing/2014/main" xmlns="" id="{2960CFEB-099E-F61A-A914-A3370BCB9EE4}"/>
              </a:ext>
            </a:extLst>
          </p:cNvPr>
          <p:cNvSpPr txBox="1"/>
          <p:nvPr/>
        </p:nvSpPr>
        <p:spPr>
          <a:xfrm>
            <a:off x="4392138" y="7632990"/>
            <a:ext cx="4035825" cy="497700"/>
          </a:xfrm>
          <a:prstGeom prst="rect">
            <a:avLst/>
          </a:prstGeom>
          <a:noFill/>
        </p:spPr>
        <p:txBody>
          <a:bodyPr wrap="square">
            <a:spAutoFit/>
          </a:bodyPr>
          <a:lstStyle/>
          <a:p>
            <a:pPr marL="0" marR="0" lvl="0" indent="0" algn="ctr" rtl="0">
              <a:lnSpc>
                <a:spcPct val="120008"/>
              </a:lnSpc>
              <a:spcBef>
                <a:spcPts val="0"/>
              </a:spcBef>
              <a:spcAft>
                <a:spcPts val="0"/>
              </a:spcAft>
              <a:buNone/>
            </a:pPr>
            <a:r>
              <a:rPr lang="en-US" sz="2400" b="1" dirty="0">
                <a:solidFill>
                  <a:srgbClr val="0D2243"/>
                </a:solidFill>
                <a:latin typeface="Inter"/>
                <a:ea typeface="Inter"/>
                <a:sym typeface="Inter"/>
              </a:rPr>
              <a:t>TensorFlow</a:t>
            </a:r>
            <a:endParaRPr lang="en-US" sz="2400" dirty="0"/>
          </a:p>
        </p:txBody>
      </p:sp>
      <p:sp>
        <p:nvSpPr>
          <p:cNvPr id="256" name="TextBox 255">
            <a:extLst>
              <a:ext uri="{FF2B5EF4-FFF2-40B4-BE49-F238E27FC236}">
                <a16:creationId xmlns:a16="http://schemas.microsoft.com/office/drawing/2014/main" xmlns="" id="{1E799592-CFFD-0B82-15E9-99AF0DF2EA83}"/>
              </a:ext>
            </a:extLst>
          </p:cNvPr>
          <p:cNvSpPr txBox="1"/>
          <p:nvPr/>
        </p:nvSpPr>
        <p:spPr>
          <a:xfrm>
            <a:off x="11774933" y="7714611"/>
            <a:ext cx="1785436" cy="677108"/>
          </a:xfrm>
          <a:prstGeom prst="rect">
            <a:avLst/>
          </a:prstGeom>
          <a:noFill/>
        </p:spPr>
        <p:txBody>
          <a:bodyPr wrap="square" rtlCol="0">
            <a:spAutoFit/>
          </a:bodyPr>
          <a:lstStyle/>
          <a:p>
            <a:r>
              <a:rPr lang="en-US" sz="2400" b="1" dirty="0">
                <a:solidFill>
                  <a:srgbClr val="0D2243"/>
                </a:solidFill>
                <a:latin typeface="Inter"/>
                <a:ea typeface="Inter"/>
                <a:sym typeface="Inter"/>
              </a:rPr>
              <a:t>Matplotlib</a:t>
            </a:r>
            <a:endParaRPr lang="en-US" sz="2400" dirty="0"/>
          </a:p>
          <a:p>
            <a:endParaRPr lang="en-IN" dirty="0"/>
          </a:p>
        </p:txBody>
      </p:sp>
      <p:sp>
        <p:nvSpPr>
          <p:cNvPr id="257" name="TextBox 256">
            <a:extLst>
              <a:ext uri="{FF2B5EF4-FFF2-40B4-BE49-F238E27FC236}">
                <a16:creationId xmlns:a16="http://schemas.microsoft.com/office/drawing/2014/main" xmlns="" id="{03BD44E9-2455-F5EB-C8F7-D7DCF28D767B}"/>
              </a:ext>
            </a:extLst>
          </p:cNvPr>
          <p:cNvSpPr txBox="1"/>
          <p:nvPr/>
        </p:nvSpPr>
        <p:spPr>
          <a:xfrm>
            <a:off x="5962235" y="5322728"/>
            <a:ext cx="15196267" cy="1323439"/>
          </a:xfrm>
          <a:prstGeom prst="rect">
            <a:avLst/>
          </a:prstGeom>
          <a:noFill/>
        </p:spPr>
        <p:txBody>
          <a:bodyPr wrap="square" rtlCol="0">
            <a:spAutoFit/>
          </a:bodyPr>
          <a:lstStyle/>
          <a:p>
            <a:r>
              <a:rPr lang="en-US" sz="4000" b="1" dirty="0">
                <a:latin typeface="Inter" panose="020B0604020202020204" charset="0"/>
                <a:ea typeface="Inter" panose="020B0604020202020204" charset="0"/>
              </a:rPr>
              <a:t>TECHNICAL APPROACH</a:t>
            </a:r>
          </a:p>
          <a:p>
            <a:endParaRPr lang="en-IN" sz="4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7"/>
          <p:cNvPicPr>
            <a:picLocks noChangeAspect="1"/>
          </p:cNvPicPr>
          <p:nvPr/>
        </p:nvPicPr>
        <p:blipFill>
          <a:blip r:embed="rId5"/>
          <a:stretch>
            <a:fillRect/>
          </a:stretch>
        </p:blipFill>
        <p:spPr>
          <a:xfrm>
            <a:off x="8701528" y="0"/>
            <a:ext cx="9586472" cy="10287000"/>
          </a:xfrm>
          <a:prstGeom prst="rect">
            <a:avLst/>
          </a:prstGeom>
        </p:spPr>
      </p:pic>
      <p:sp>
        <p:nvSpPr>
          <p:cNvPr id="448" name="Google Shape;448;p27"/>
          <p:cNvSpPr/>
          <p:nvPr/>
        </p:nvSpPr>
        <p:spPr>
          <a:xfrm>
            <a:off x="5146964" y="-4904509"/>
            <a:ext cx="9788236"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6">
              <a:alphaModFix amt="1000"/>
            </a:blip>
            <a:stretch>
              <a:fillRect/>
            </a:stretch>
          </a:blipFill>
          <a:ln>
            <a:noFill/>
          </a:ln>
        </p:spPr>
        <p:txBody>
          <a:bodyPr/>
          <a:lstStyle/>
          <a:p>
            <a:endParaRPr lang="en-IN"/>
          </a:p>
        </p:txBody>
      </p:sp>
      <p:sp>
        <p:nvSpPr>
          <p:cNvPr id="459" name="Google Shape;459;p27"/>
          <p:cNvSpPr txBox="1"/>
          <p:nvPr/>
        </p:nvSpPr>
        <p:spPr>
          <a:xfrm>
            <a:off x="1750742" y="577005"/>
            <a:ext cx="1005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18" name="Google Shape;451;p27"/>
          <p:cNvSpPr/>
          <p:nvPr/>
        </p:nvSpPr>
        <p:spPr>
          <a:xfrm>
            <a:off x="9136785" y="679475"/>
            <a:ext cx="8556343" cy="861774"/>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txBody>
          <a:bodyPr/>
          <a:lstStyle/>
          <a:p>
            <a:endParaRPr lang="en-IN" dirty="0"/>
          </a:p>
        </p:txBody>
      </p:sp>
      <p:sp>
        <p:nvSpPr>
          <p:cNvPr id="6" name="TextBox 5"/>
          <p:cNvSpPr txBox="1"/>
          <p:nvPr/>
        </p:nvSpPr>
        <p:spPr>
          <a:xfrm>
            <a:off x="8950910" y="2397938"/>
            <a:ext cx="9087708" cy="778347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A front cam is fixed facing the driver which detects whether the eyes of the driver is closed or not.</a:t>
            </a:r>
          </a:p>
          <a:p>
            <a:pPr marL="342900" indent="-3429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r>
              <a:rPr lang="en-US" sz="2400" b="1" dirty="0">
                <a:solidFill>
                  <a:schemeClr val="bg1"/>
                </a:solidFill>
                <a:latin typeface="Inter" panose="020B0604020202020204" charset="0"/>
                <a:ea typeface="Inter" panose="020B0604020202020204" charset="0"/>
              </a:rPr>
              <a:t>haarcascade.xml is used here to detect the eyes of the driver.</a:t>
            </a:r>
          </a:p>
          <a:p>
            <a:pPr marL="342900" indent="-3429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The driver’s face and eyes are detected separately by the drowsiness model.</a:t>
            </a:r>
          </a:p>
          <a:p>
            <a:pPr marL="342900" indent="-3429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This outputs 2 or more if the eyes are open and 0 or 1 if the eyes are closed.</a:t>
            </a:r>
            <a:endParaRPr lang="en-US" sz="2400" b="1" dirty="0">
              <a:solidFill>
                <a:schemeClr val="bg1"/>
              </a:solidFill>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endParaRPr lang="en-GB" sz="2400" b="1" dirty="0">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endParaRPr lang="en-US" sz="2400" b="1" dirty="0">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endParaRPr lang="en-US" sz="2400" b="1" dirty="0">
              <a:latin typeface="Inter" panose="020B0604020202020204" charset="0"/>
              <a:ea typeface="Inter" panose="020B0604020202020204" charset="0"/>
            </a:endParaRPr>
          </a:p>
        </p:txBody>
      </p:sp>
      <p:sp>
        <p:nvSpPr>
          <p:cNvPr id="5" name="TextBox 4"/>
          <p:cNvSpPr txBox="1"/>
          <p:nvPr/>
        </p:nvSpPr>
        <p:spPr>
          <a:xfrm>
            <a:off x="9288304" y="684705"/>
            <a:ext cx="8384324" cy="861774"/>
          </a:xfrm>
          <a:prstGeom prst="rect">
            <a:avLst/>
          </a:prstGeom>
          <a:noFill/>
        </p:spPr>
        <p:txBody>
          <a:bodyPr wrap="square" rtlCol="0">
            <a:spAutoFit/>
          </a:bodyPr>
          <a:lstStyle/>
          <a:p>
            <a:r>
              <a:rPr lang="en-GB" sz="5000" b="1" dirty="0">
                <a:solidFill>
                  <a:schemeClr val="tx1"/>
                </a:solidFill>
                <a:latin typeface="Inter" panose="020B0604020202020204" charset="0"/>
                <a:ea typeface="Inter" panose="020B0604020202020204" charset="0"/>
              </a:rPr>
              <a:t>DROWSINESS DETECTION</a:t>
            </a:r>
            <a:endParaRPr lang="en-US" sz="5000" b="1" dirty="0">
              <a:solidFill>
                <a:schemeClr val="tx1"/>
              </a:solidFill>
              <a:latin typeface="Inter" panose="020B0604020202020204" charset="0"/>
              <a:ea typeface="Inter" panose="020B0604020202020204" charset="0"/>
            </a:endParaRPr>
          </a:p>
        </p:txBody>
      </p:sp>
      <p:pic>
        <p:nvPicPr>
          <p:cNvPr id="3" name="Picture 2">
            <a:extLst>
              <a:ext uri="{FF2B5EF4-FFF2-40B4-BE49-F238E27FC236}">
                <a16:creationId xmlns:a16="http://schemas.microsoft.com/office/drawing/2014/main" xmlns="" id="{B77010ED-F33A-BE9E-C002-C13266A58E39}"/>
              </a:ext>
            </a:extLst>
          </p:cNvPr>
          <p:cNvPicPr>
            <a:picLocks noChangeAspect="1"/>
          </p:cNvPicPr>
          <p:nvPr/>
        </p:nvPicPr>
        <p:blipFill>
          <a:blip r:embed="rId7"/>
          <a:stretch>
            <a:fillRect/>
          </a:stretch>
        </p:blipFill>
        <p:spPr>
          <a:xfrm>
            <a:off x="-15241" y="0"/>
            <a:ext cx="8716768" cy="4648200"/>
          </a:xfrm>
          <a:prstGeom prst="rect">
            <a:avLst/>
          </a:prstGeom>
        </p:spPr>
      </p:pic>
      <p:pic>
        <p:nvPicPr>
          <p:cNvPr id="2" name="WhatsApp Video 2023-08-26 at 12.54.09 PM">
            <a:hlinkClick r:id="" action="ppaction://media"/>
            <a:extLst>
              <a:ext uri="{FF2B5EF4-FFF2-40B4-BE49-F238E27FC236}">
                <a16:creationId xmlns:a16="http://schemas.microsoft.com/office/drawing/2014/main" xmlns="" id="{9D5FADAF-9ABC-813E-1766-0E67DB4BE77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5242" y="4648200"/>
            <a:ext cx="8716769" cy="5638800"/>
          </a:xfrm>
          <a:prstGeom prst="rect">
            <a:avLst/>
          </a:prstGeom>
        </p:spPr>
      </p:pic>
    </p:spTree>
    <p:extLst>
      <p:ext uri="{BB962C8B-B14F-4D97-AF65-F5344CB8AC3E}">
        <p14:creationId xmlns:p14="http://schemas.microsoft.com/office/powerpoint/2010/main" val="199721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701528" y="0"/>
            <a:ext cx="9586472" cy="10287000"/>
          </a:xfrm>
          <a:prstGeom prst="rect">
            <a:avLst/>
          </a:prstGeom>
        </p:spPr>
      </p:pic>
      <p:sp>
        <p:nvSpPr>
          <p:cNvPr id="448" name="Google Shape;448;p27"/>
          <p:cNvSpPr/>
          <p:nvPr/>
        </p:nvSpPr>
        <p:spPr>
          <a:xfrm>
            <a:off x="0" y="0"/>
            <a:ext cx="8650457"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4">
              <a:alphaModFix amt="1000"/>
            </a:blip>
            <a:stretch>
              <a:fillRect/>
            </a:stretch>
          </a:blipFill>
          <a:ln>
            <a:noFill/>
          </a:ln>
        </p:spPr>
        <p:txBody>
          <a:bodyPr/>
          <a:lstStyle/>
          <a:p>
            <a:endParaRPr lang="en-IN"/>
          </a:p>
        </p:txBody>
      </p:sp>
      <p:sp>
        <p:nvSpPr>
          <p:cNvPr id="451" name="Google Shape;451;p27"/>
          <p:cNvSpPr/>
          <p:nvPr/>
        </p:nvSpPr>
        <p:spPr>
          <a:xfrm>
            <a:off x="9397729" y="792405"/>
            <a:ext cx="8341631" cy="1386915"/>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txBody>
          <a:bodyPr/>
          <a:lstStyle/>
          <a:p>
            <a:r>
              <a:rPr lang="en-IN" dirty="0"/>
              <a:t>..</a:t>
            </a:r>
          </a:p>
        </p:txBody>
      </p:sp>
      <p:sp>
        <p:nvSpPr>
          <p:cNvPr id="459" name="Google Shape;459;p27"/>
          <p:cNvSpPr txBox="1"/>
          <p:nvPr/>
        </p:nvSpPr>
        <p:spPr>
          <a:xfrm>
            <a:off x="1750742" y="577005"/>
            <a:ext cx="1005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5" name="TextBox 4"/>
          <p:cNvSpPr txBox="1"/>
          <p:nvPr/>
        </p:nvSpPr>
        <p:spPr>
          <a:xfrm>
            <a:off x="8692964" y="754839"/>
            <a:ext cx="9586473" cy="1446550"/>
          </a:xfrm>
          <a:prstGeom prst="rect">
            <a:avLst/>
          </a:prstGeom>
          <a:noFill/>
        </p:spPr>
        <p:txBody>
          <a:bodyPr wrap="square" rtlCol="0">
            <a:spAutoFit/>
          </a:bodyPr>
          <a:lstStyle/>
          <a:p>
            <a:pPr algn="ctr"/>
            <a:r>
              <a:rPr lang="en-GB" sz="4400" b="1" dirty="0">
                <a:latin typeface="Inter" panose="020B0604020202020204" charset="0"/>
                <a:ea typeface="Inter" panose="020B0604020202020204" charset="0"/>
              </a:rPr>
              <a:t>STEERING TORQUE INPUT </a:t>
            </a:r>
          </a:p>
          <a:p>
            <a:pPr algn="ctr"/>
            <a:r>
              <a:rPr lang="en-GB" sz="4400" b="1" dirty="0">
                <a:latin typeface="Inter" panose="020B0604020202020204" charset="0"/>
                <a:ea typeface="Inter" panose="020B0604020202020204" charset="0"/>
              </a:rPr>
              <a:t>DETECTION</a:t>
            </a:r>
            <a:endParaRPr lang="en-US" sz="4400" b="1" dirty="0">
              <a:latin typeface="Inter" panose="020B0604020202020204" charset="0"/>
              <a:ea typeface="Inter" panose="020B0604020202020204" charset="0"/>
            </a:endParaRPr>
          </a:p>
        </p:txBody>
      </p:sp>
      <p:sp>
        <p:nvSpPr>
          <p:cNvPr id="6" name="TextBox 5"/>
          <p:cNvSpPr txBox="1"/>
          <p:nvPr/>
        </p:nvSpPr>
        <p:spPr>
          <a:xfrm>
            <a:off x="8950910" y="3145171"/>
            <a:ext cx="9087708" cy="8808886"/>
          </a:xfrm>
          <a:prstGeom prst="rect">
            <a:avLst/>
          </a:prstGeom>
          <a:noFill/>
        </p:spPr>
        <p:txBody>
          <a:bodyPr wrap="square" rtlCol="0">
            <a:spAutoFit/>
          </a:bodyPr>
          <a:lstStyle/>
          <a:p>
            <a:pPr marL="571500" indent="-571500">
              <a:lnSpc>
                <a:spcPct val="20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Input from the steering’s sensor is used to detect a driver’s consciousness while the eyes are wide open. </a:t>
            </a:r>
          </a:p>
          <a:p>
            <a:pPr marL="571500" indent="-571500">
              <a:lnSpc>
                <a:spcPct val="20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20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If the eyes are open but torque is not applied on steering wheel, it is considered drowsiness, also if torque is applied on the steering wheel but eyes are closed it is also detected drowsiness. </a:t>
            </a:r>
          </a:p>
          <a:p>
            <a:pPr marL="571500" indent="-571500">
              <a:lnSpc>
                <a:spcPct val="20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200000"/>
              </a:lnSpc>
              <a:buFont typeface="Arial" panose="020B0604020202020204" pitchFamily="34" charset="0"/>
              <a:buChar char="•"/>
            </a:pPr>
            <a:endParaRPr lang="en-GB" sz="28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GB" sz="28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GB" sz="28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US" sz="2800" b="1" dirty="0">
              <a:solidFill>
                <a:schemeClr val="bg1"/>
              </a:solidFill>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endParaRPr lang="en-US" sz="3600" b="1" dirty="0">
              <a:solidFill>
                <a:schemeClr val="bg1"/>
              </a:solidFill>
              <a:latin typeface="Inter" panose="020B0604020202020204" charset="0"/>
              <a:ea typeface="Inter" panose="020B0604020202020204" charset="0"/>
            </a:endParaRPr>
          </a:p>
        </p:txBody>
      </p:sp>
      <p:pic>
        <p:nvPicPr>
          <p:cNvPr id="4" name="Picture 3">
            <a:extLst>
              <a:ext uri="{FF2B5EF4-FFF2-40B4-BE49-F238E27FC236}">
                <a16:creationId xmlns:a16="http://schemas.microsoft.com/office/drawing/2014/main" xmlns="" id="{D00B752D-F899-3377-0A10-018393291640}"/>
              </a:ext>
            </a:extLst>
          </p:cNvPr>
          <p:cNvPicPr>
            <a:picLocks noChangeAspect="1"/>
          </p:cNvPicPr>
          <p:nvPr/>
        </p:nvPicPr>
        <p:blipFill rotWithShape="1">
          <a:blip r:embed="rId5"/>
          <a:srcRect r="587" b="43540"/>
          <a:stretch/>
        </p:blipFill>
        <p:spPr>
          <a:xfrm>
            <a:off x="0" y="4968240"/>
            <a:ext cx="8701528" cy="5318760"/>
          </a:xfrm>
          <a:prstGeom prst="rect">
            <a:avLst/>
          </a:prstGeom>
        </p:spPr>
      </p:pic>
      <p:pic>
        <p:nvPicPr>
          <p:cNvPr id="9" name="Picture 8">
            <a:extLst>
              <a:ext uri="{FF2B5EF4-FFF2-40B4-BE49-F238E27FC236}">
                <a16:creationId xmlns:a16="http://schemas.microsoft.com/office/drawing/2014/main" xmlns="" id="{61AFE942-427D-57C0-C41C-E8A9C15C3FDD}"/>
              </a:ext>
            </a:extLst>
          </p:cNvPr>
          <p:cNvPicPr>
            <a:picLocks noChangeAspect="1"/>
          </p:cNvPicPr>
          <p:nvPr/>
        </p:nvPicPr>
        <p:blipFill>
          <a:blip r:embed="rId6"/>
          <a:stretch>
            <a:fillRect/>
          </a:stretch>
        </p:blipFill>
        <p:spPr>
          <a:xfrm>
            <a:off x="1" y="0"/>
            <a:ext cx="8701526" cy="4968240"/>
          </a:xfrm>
          <a:prstGeom prst="rect">
            <a:avLst/>
          </a:prstGeom>
        </p:spPr>
      </p:pic>
    </p:spTree>
    <p:extLst>
      <p:ext uri="{BB962C8B-B14F-4D97-AF65-F5344CB8AC3E}">
        <p14:creationId xmlns:p14="http://schemas.microsoft.com/office/powerpoint/2010/main" val="897324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7"/>
          <p:cNvPicPr>
            <a:picLocks noChangeAspect="1"/>
          </p:cNvPicPr>
          <p:nvPr/>
        </p:nvPicPr>
        <p:blipFill>
          <a:blip r:embed="rId5"/>
          <a:stretch>
            <a:fillRect/>
          </a:stretch>
        </p:blipFill>
        <p:spPr>
          <a:xfrm>
            <a:off x="8701528" y="0"/>
            <a:ext cx="9586472" cy="10287000"/>
          </a:xfrm>
          <a:prstGeom prst="rect">
            <a:avLst/>
          </a:prstGeom>
        </p:spPr>
      </p:pic>
      <p:sp>
        <p:nvSpPr>
          <p:cNvPr id="448" name="Google Shape;448;p27"/>
          <p:cNvSpPr/>
          <p:nvPr/>
        </p:nvSpPr>
        <p:spPr>
          <a:xfrm>
            <a:off x="-1143000" y="0"/>
            <a:ext cx="10287000" cy="10287000"/>
          </a:xfrm>
          <a:custGeom>
            <a:avLst/>
            <a:gdLst/>
            <a:ahLst/>
            <a:cxnLst/>
            <a:rect l="l" t="t" r="r" b="b"/>
            <a:pathLst>
              <a:path w="10287000" h="10287000" extrusionOk="0">
                <a:moveTo>
                  <a:pt x="0" y="0"/>
                </a:moveTo>
                <a:lnTo>
                  <a:pt x="10287000" y="0"/>
                </a:lnTo>
                <a:lnTo>
                  <a:pt x="10287000" y="10287000"/>
                </a:lnTo>
                <a:lnTo>
                  <a:pt x="0" y="10287000"/>
                </a:lnTo>
                <a:lnTo>
                  <a:pt x="0" y="0"/>
                </a:lnTo>
                <a:close/>
              </a:path>
            </a:pathLst>
          </a:custGeom>
          <a:blipFill rotWithShape="1">
            <a:blip r:embed="rId6">
              <a:alphaModFix amt="1000"/>
            </a:blip>
            <a:stretch>
              <a:fillRect/>
            </a:stretch>
          </a:blipFill>
          <a:ln>
            <a:noFill/>
          </a:ln>
        </p:spPr>
        <p:txBody>
          <a:bodyPr/>
          <a:lstStyle/>
          <a:p>
            <a:endParaRPr lang="en-IN"/>
          </a:p>
        </p:txBody>
      </p:sp>
      <p:sp>
        <p:nvSpPr>
          <p:cNvPr id="451" name="Google Shape;451;p27"/>
          <p:cNvSpPr/>
          <p:nvPr/>
        </p:nvSpPr>
        <p:spPr>
          <a:xfrm>
            <a:off x="9903676" y="724874"/>
            <a:ext cx="7510614" cy="861774"/>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F5F5F7"/>
          </a:solidFill>
          <a:ln>
            <a:noFill/>
          </a:ln>
        </p:spPr>
        <p:txBody>
          <a:bodyPr/>
          <a:lstStyle/>
          <a:p>
            <a:endParaRPr lang="en-IN" dirty="0"/>
          </a:p>
        </p:txBody>
      </p:sp>
      <p:sp>
        <p:nvSpPr>
          <p:cNvPr id="459" name="Google Shape;459;p27"/>
          <p:cNvSpPr txBox="1"/>
          <p:nvPr/>
        </p:nvSpPr>
        <p:spPr>
          <a:xfrm>
            <a:off x="1750742" y="577005"/>
            <a:ext cx="1005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a:p>
        </p:txBody>
      </p:sp>
      <p:sp>
        <p:nvSpPr>
          <p:cNvPr id="5" name="TextBox 4"/>
          <p:cNvSpPr txBox="1"/>
          <p:nvPr/>
        </p:nvSpPr>
        <p:spPr>
          <a:xfrm>
            <a:off x="9988830" y="716873"/>
            <a:ext cx="9087708" cy="861774"/>
          </a:xfrm>
          <a:prstGeom prst="rect">
            <a:avLst/>
          </a:prstGeom>
          <a:noFill/>
        </p:spPr>
        <p:txBody>
          <a:bodyPr wrap="square" rtlCol="0">
            <a:spAutoFit/>
          </a:bodyPr>
          <a:lstStyle/>
          <a:p>
            <a:r>
              <a:rPr lang="en-GB" sz="5000" b="1" dirty="0">
                <a:latin typeface="Inter" panose="020B0604020202020204" charset="0"/>
                <a:ea typeface="Inter" panose="020B0604020202020204" charset="0"/>
              </a:rPr>
              <a:t>ACCIDENT DETECTION</a:t>
            </a:r>
            <a:endParaRPr lang="en-US" sz="5000" b="1" dirty="0">
              <a:latin typeface="Inter" panose="020B0604020202020204" charset="0"/>
              <a:ea typeface="Inter" panose="020B0604020202020204" charset="0"/>
            </a:endParaRPr>
          </a:p>
        </p:txBody>
      </p:sp>
      <p:sp>
        <p:nvSpPr>
          <p:cNvPr id="6" name="TextBox 5"/>
          <p:cNvSpPr txBox="1"/>
          <p:nvPr/>
        </p:nvSpPr>
        <p:spPr>
          <a:xfrm>
            <a:off x="8950910" y="2446584"/>
            <a:ext cx="9087708" cy="748544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The rear cam which detects lane also detect accidents occurred at the front.</a:t>
            </a:r>
          </a:p>
          <a:p>
            <a:pPr marL="457200" indent="-4572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After detection it alerts the driver about the accident to prevent further chaos.</a:t>
            </a:r>
          </a:p>
          <a:p>
            <a:pPr marL="571500" indent="-5715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r>
              <a:rPr lang="en-GB" sz="2400" b="1" dirty="0">
                <a:solidFill>
                  <a:schemeClr val="bg1"/>
                </a:solidFill>
                <a:latin typeface="Inter" panose="020B0604020202020204" charset="0"/>
                <a:ea typeface="Inter" panose="020B0604020202020204" charset="0"/>
              </a:rPr>
              <a:t>This is implemented using Residual neural networks API, </a:t>
            </a:r>
            <a:r>
              <a:rPr lang="en-GB" sz="2400" b="1" dirty="0" err="1">
                <a:solidFill>
                  <a:schemeClr val="bg1"/>
                </a:solidFill>
                <a:latin typeface="Inter" panose="020B0604020202020204" charset="0"/>
                <a:ea typeface="Inter" panose="020B0604020202020204" charset="0"/>
              </a:rPr>
              <a:t>Tensorflow</a:t>
            </a:r>
            <a:r>
              <a:rPr lang="en-GB" sz="2400" b="1" dirty="0">
                <a:solidFill>
                  <a:schemeClr val="bg1"/>
                </a:solidFill>
                <a:latin typeface="Inter" panose="020B0604020202020204" charset="0"/>
                <a:ea typeface="Inter" panose="020B0604020202020204" charset="0"/>
              </a:rPr>
              <a:t>, </a:t>
            </a:r>
            <a:r>
              <a:rPr lang="en-GB" sz="2400" b="1" dirty="0" err="1">
                <a:solidFill>
                  <a:schemeClr val="bg1"/>
                </a:solidFill>
                <a:latin typeface="Inter" panose="020B0604020202020204" charset="0"/>
                <a:ea typeface="Inter" panose="020B0604020202020204" charset="0"/>
              </a:rPr>
              <a:t>Opencv</a:t>
            </a:r>
            <a:r>
              <a:rPr lang="en-GB" sz="2400" b="1" dirty="0">
                <a:solidFill>
                  <a:schemeClr val="bg1"/>
                </a:solidFill>
                <a:latin typeface="Inter" panose="020B0604020202020204" charset="0"/>
                <a:ea typeface="Inter" panose="020B0604020202020204" charset="0"/>
              </a:rPr>
              <a:t> and </a:t>
            </a:r>
            <a:r>
              <a:rPr lang="en-GB" sz="2400" b="1" dirty="0" err="1">
                <a:solidFill>
                  <a:schemeClr val="bg1"/>
                </a:solidFill>
                <a:latin typeface="Inter" panose="020B0604020202020204" charset="0"/>
                <a:ea typeface="Inter" panose="020B0604020202020204" charset="0"/>
              </a:rPr>
              <a:t>Keras</a:t>
            </a:r>
            <a:r>
              <a:rPr lang="en-GB" sz="2400" b="1" dirty="0">
                <a:solidFill>
                  <a:schemeClr val="bg1"/>
                </a:solidFill>
                <a:latin typeface="Inter" panose="020B0604020202020204" charset="0"/>
                <a:ea typeface="Inter" panose="020B0604020202020204" charset="0"/>
              </a:rPr>
              <a:t> .</a:t>
            </a:r>
          </a:p>
          <a:p>
            <a:pPr marL="571500" indent="-5715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GB" sz="2400" b="1" dirty="0">
              <a:solidFill>
                <a:schemeClr val="bg1"/>
              </a:solidFill>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endParaRPr lang="en-US" sz="2400" b="1" dirty="0">
              <a:solidFill>
                <a:schemeClr val="bg1"/>
              </a:solidFill>
              <a:latin typeface="Inter" panose="020B0604020202020204" charset="0"/>
              <a:ea typeface="Inter" panose="020B0604020202020204" charset="0"/>
            </a:endParaRPr>
          </a:p>
          <a:p>
            <a:pPr marL="342900" indent="-342900">
              <a:lnSpc>
                <a:spcPct val="150000"/>
              </a:lnSpc>
              <a:buFont typeface="Arial" panose="020B0604020202020204" pitchFamily="34" charset="0"/>
              <a:buChar char="•"/>
            </a:pPr>
            <a:endParaRPr lang="en-US" sz="3600" b="1" dirty="0">
              <a:solidFill>
                <a:schemeClr val="bg1"/>
              </a:solidFill>
              <a:latin typeface="Inter" panose="020B0604020202020204" charset="0"/>
              <a:ea typeface="Inter" panose="020B0604020202020204" charset="0"/>
            </a:endParaRPr>
          </a:p>
        </p:txBody>
      </p:sp>
      <p:pic>
        <p:nvPicPr>
          <p:cNvPr id="2" name="acc vid">
            <a:hlinkClick r:id="" action="ppaction://media"/>
            <a:extLst>
              <a:ext uri="{FF2B5EF4-FFF2-40B4-BE49-F238E27FC236}">
                <a16:creationId xmlns:a16="http://schemas.microsoft.com/office/drawing/2014/main" xmlns="" id="{85BE8B63-0EE7-E4E9-C7B9-FF4D06248D1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8701528" cy="10287000"/>
          </a:xfrm>
          <a:prstGeom prst="rect">
            <a:avLst/>
          </a:prstGeom>
        </p:spPr>
      </p:pic>
    </p:spTree>
    <p:extLst>
      <p:ext uri="{BB962C8B-B14F-4D97-AF65-F5344CB8AC3E}">
        <p14:creationId xmlns:p14="http://schemas.microsoft.com/office/powerpoint/2010/main" val="166070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Blue and Green Modern Tech Branding Kit Presentation">
  <a:themeElements>
    <a:clrScheme name="Office">
      <a:dk1>
        <a:srgbClr val="0D2243"/>
      </a:dk1>
      <a:lt1>
        <a:srgbClr val="FFFFFF"/>
      </a:lt1>
      <a:dk2>
        <a:srgbClr val="888888"/>
      </a:dk2>
      <a:lt2>
        <a:srgbClr val="00FFA3"/>
      </a:lt2>
      <a:accent1>
        <a:srgbClr val="0D2243"/>
      </a:accent1>
      <a:accent2>
        <a:srgbClr val="F5F5F7"/>
      </a:accent2>
      <a:accent3>
        <a:srgbClr val="00FFA3"/>
      </a:accent3>
      <a:accent4>
        <a:srgbClr val="0D2243"/>
      </a:accent4>
      <a:accent5>
        <a:srgbClr val="98A1AF"/>
      </a:accent5>
      <a:accent6>
        <a:srgbClr val="F5F5F7"/>
      </a:accent6>
      <a:hlink>
        <a:srgbClr val="0D224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1792</TotalTime>
  <Words>756</Words>
  <Application>Microsoft Office PowerPoint</Application>
  <PresentationFormat>Custom</PresentationFormat>
  <Paragraphs>134</Paragraphs>
  <Slides>18</Slides>
  <Notes>16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Poppins</vt:lpstr>
      <vt:lpstr>Inter</vt:lpstr>
      <vt:lpstr>Wingdings</vt:lpstr>
      <vt:lpstr>Bebas Neue</vt:lpstr>
      <vt:lpstr>Times New Roman</vt:lpstr>
      <vt:lpstr>Open Sans</vt:lpstr>
      <vt:lpstr>Calibri</vt:lpstr>
      <vt:lpstr>Raleway Black</vt:lpstr>
      <vt:lpstr>Blue and Green Modern Tech Branding Kit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Used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Admin</cp:lastModifiedBy>
  <cp:revision>44</cp:revision>
  <dcterms:modified xsi:type="dcterms:W3CDTF">2024-01-19T15:28:22Z</dcterms:modified>
</cp:coreProperties>
</file>